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4" r:id="rId3"/>
    <p:sldId id="257" r:id="rId4"/>
    <p:sldId id="263" r:id="rId5"/>
    <p:sldId id="259" r:id="rId6"/>
    <p:sldId id="261" r:id="rId7"/>
    <p:sldId id="262" r:id="rId8"/>
    <p:sldId id="359"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159"/>
    <p:restoredTop sz="97589"/>
  </p:normalViewPr>
  <p:slideViewPr>
    <p:cSldViewPr snapToGrid="0">
      <p:cViewPr>
        <p:scale>
          <a:sx n="169" d="100"/>
          <a:sy n="169" d="100"/>
        </p:scale>
        <p:origin x="616" y="7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FB937-9E06-2B08-D524-9FB9EEBDBC9B}"/>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7C546D7A-E68C-D025-ADCC-A3C89AEB2A4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8CD71678-FFE2-A9C3-FEB2-01B2672E950D}"/>
              </a:ext>
            </a:extLst>
          </p:cNvPr>
          <p:cNvSpPr>
            <a:spLocks noGrp="1"/>
          </p:cNvSpPr>
          <p:nvPr>
            <p:ph type="dt" sz="half" idx="10"/>
          </p:nvPr>
        </p:nvSpPr>
        <p:spPr/>
        <p:txBody>
          <a:bodyPr/>
          <a:lstStyle/>
          <a:p>
            <a:fld id="{3A342B77-085D-2C4C-A639-51F8828BF7E0}" type="datetimeFigureOut">
              <a:rPr lang="en-US" smtClean="0"/>
              <a:t>11/21/24</a:t>
            </a:fld>
            <a:endParaRPr lang="en-US"/>
          </a:p>
        </p:txBody>
      </p:sp>
      <p:sp>
        <p:nvSpPr>
          <p:cNvPr id="5" name="Footer Placeholder 4">
            <a:extLst>
              <a:ext uri="{FF2B5EF4-FFF2-40B4-BE49-F238E27FC236}">
                <a16:creationId xmlns:a16="http://schemas.microsoft.com/office/drawing/2014/main" id="{FA56D6D6-3C0E-2C60-3B9D-75D4B622EE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9C3030-BC5D-0AAF-6AC7-D8E865E91B5D}"/>
              </a:ext>
            </a:extLst>
          </p:cNvPr>
          <p:cNvSpPr>
            <a:spLocks noGrp="1"/>
          </p:cNvSpPr>
          <p:nvPr>
            <p:ph type="sldNum" sz="quarter" idx="12"/>
          </p:nvPr>
        </p:nvSpPr>
        <p:spPr/>
        <p:txBody>
          <a:bodyPr/>
          <a:lstStyle/>
          <a:p>
            <a:fld id="{14BB9FCC-17A8-5D42-AFD0-48AB73F981FC}" type="slidenum">
              <a:rPr lang="en-US" smtClean="0"/>
              <a:t>‹#›</a:t>
            </a:fld>
            <a:endParaRPr lang="en-US"/>
          </a:p>
        </p:txBody>
      </p:sp>
    </p:spTree>
    <p:extLst>
      <p:ext uri="{BB962C8B-B14F-4D97-AF65-F5344CB8AC3E}">
        <p14:creationId xmlns:p14="http://schemas.microsoft.com/office/powerpoint/2010/main" val="12258531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222AD-627E-AFD3-644A-A0C001FF7E66}"/>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945F0F27-7036-D3C2-0FA8-D06A0A6B6248}"/>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59B0014-68DD-C7D6-EAB5-3F93AD6AB3E3}"/>
              </a:ext>
            </a:extLst>
          </p:cNvPr>
          <p:cNvSpPr>
            <a:spLocks noGrp="1"/>
          </p:cNvSpPr>
          <p:nvPr>
            <p:ph type="dt" sz="half" idx="10"/>
          </p:nvPr>
        </p:nvSpPr>
        <p:spPr/>
        <p:txBody>
          <a:bodyPr/>
          <a:lstStyle/>
          <a:p>
            <a:fld id="{3A342B77-085D-2C4C-A639-51F8828BF7E0}" type="datetimeFigureOut">
              <a:rPr lang="en-US" smtClean="0"/>
              <a:t>11/21/24</a:t>
            </a:fld>
            <a:endParaRPr lang="en-US"/>
          </a:p>
        </p:txBody>
      </p:sp>
      <p:sp>
        <p:nvSpPr>
          <p:cNvPr id="5" name="Footer Placeholder 4">
            <a:extLst>
              <a:ext uri="{FF2B5EF4-FFF2-40B4-BE49-F238E27FC236}">
                <a16:creationId xmlns:a16="http://schemas.microsoft.com/office/drawing/2014/main" id="{599B56C8-6D37-EF10-2EFB-494E006A3C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195695-A7F0-6894-1A6F-58B2F387CDDE}"/>
              </a:ext>
            </a:extLst>
          </p:cNvPr>
          <p:cNvSpPr>
            <a:spLocks noGrp="1"/>
          </p:cNvSpPr>
          <p:nvPr>
            <p:ph type="sldNum" sz="quarter" idx="12"/>
          </p:nvPr>
        </p:nvSpPr>
        <p:spPr/>
        <p:txBody>
          <a:bodyPr/>
          <a:lstStyle/>
          <a:p>
            <a:fld id="{14BB9FCC-17A8-5D42-AFD0-48AB73F981FC}" type="slidenum">
              <a:rPr lang="en-US" smtClean="0"/>
              <a:t>‹#›</a:t>
            </a:fld>
            <a:endParaRPr lang="en-US"/>
          </a:p>
        </p:txBody>
      </p:sp>
    </p:spTree>
    <p:extLst>
      <p:ext uri="{BB962C8B-B14F-4D97-AF65-F5344CB8AC3E}">
        <p14:creationId xmlns:p14="http://schemas.microsoft.com/office/powerpoint/2010/main" val="32120646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74D1644-928B-14A3-BA04-804FC50E97D7}"/>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7BCD46F3-C16E-E185-217A-C9CD20941F23}"/>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5FAE829-EE2D-46A8-C5D8-B7B8E264FD7E}"/>
              </a:ext>
            </a:extLst>
          </p:cNvPr>
          <p:cNvSpPr>
            <a:spLocks noGrp="1"/>
          </p:cNvSpPr>
          <p:nvPr>
            <p:ph type="dt" sz="half" idx="10"/>
          </p:nvPr>
        </p:nvSpPr>
        <p:spPr/>
        <p:txBody>
          <a:bodyPr/>
          <a:lstStyle/>
          <a:p>
            <a:fld id="{3A342B77-085D-2C4C-A639-51F8828BF7E0}" type="datetimeFigureOut">
              <a:rPr lang="en-US" smtClean="0"/>
              <a:t>11/21/24</a:t>
            </a:fld>
            <a:endParaRPr lang="en-US"/>
          </a:p>
        </p:txBody>
      </p:sp>
      <p:sp>
        <p:nvSpPr>
          <p:cNvPr id="5" name="Footer Placeholder 4">
            <a:extLst>
              <a:ext uri="{FF2B5EF4-FFF2-40B4-BE49-F238E27FC236}">
                <a16:creationId xmlns:a16="http://schemas.microsoft.com/office/drawing/2014/main" id="{A2BF5591-A2FB-9AC6-B3CA-948136DE6A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EC805E-9E10-BF5C-A4BE-3C89F33514F5}"/>
              </a:ext>
            </a:extLst>
          </p:cNvPr>
          <p:cNvSpPr>
            <a:spLocks noGrp="1"/>
          </p:cNvSpPr>
          <p:nvPr>
            <p:ph type="sldNum" sz="quarter" idx="12"/>
          </p:nvPr>
        </p:nvSpPr>
        <p:spPr/>
        <p:txBody>
          <a:bodyPr/>
          <a:lstStyle/>
          <a:p>
            <a:fld id="{14BB9FCC-17A8-5D42-AFD0-48AB73F981FC}" type="slidenum">
              <a:rPr lang="en-US" smtClean="0"/>
              <a:t>‹#›</a:t>
            </a:fld>
            <a:endParaRPr lang="en-US"/>
          </a:p>
        </p:txBody>
      </p:sp>
    </p:spTree>
    <p:extLst>
      <p:ext uri="{BB962C8B-B14F-4D97-AF65-F5344CB8AC3E}">
        <p14:creationId xmlns:p14="http://schemas.microsoft.com/office/powerpoint/2010/main" val="602257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bg>
      <p:bgPr>
        <a:solidFill>
          <a:schemeClr val="bg1"/>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E55D817-EAAB-D963-230E-E123900CB196}"/>
              </a:ext>
            </a:extLst>
          </p:cNvPr>
          <p:cNvSpPr>
            <a:spLocks noGrp="1"/>
          </p:cNvSpPr>
          <p:nvPr>
            <p:ph type="ftr" sz="quarter" idx="13"/>
          </p:nvPr>
        </p:nvSpPr>
        <p:spPr/>
        <p:txBody>
          <a:bodyPr/>
          <a:lstStyle>
            <a:lvl1pPr>
              <a:defRPr>
                <a:solidFill>
                  <a:schemeClr val="bg2"/>
                </a:solidFill>
              </a:defRPr>
            </a:lvl1pPr>
          </a:lstStyle>
          <a:p>
            <a:r>
              <a:rPr lang="en-AU"/>
              <a:t>[Insert Identifier] | [Insert Report Title]</a:t>
            </a:r>
            <a:endParaRPr lang="en-AU" dirty="0"/>
          </a:p>
        </p:txBody>
      </p:sp>
      <p:sp>
        <p:nvSpPr>
          <p:cNvPr id="7" name="Content Placeholder 6">
            <a:extLst>
              <a:ext uri="{FF2B5EF4-FFF2-40B4-BE49-F238E27FC236}">
                <a16:creationId xmlns:a16="http://schemas.microsoft.com/office/drawing/2014/main" id="{64913891-1190-2E76-69B0-5105883EC19B}"/>
              </a:ext>
            </a:extLst>
          </p:cNvPr>
          <p:cNvSpPr>
            <a:spLocks noGrp="1"/>
          </p:cNvSpPr>
          <p:nvPr>
            <p:ph sz="quarter" idx="14"/>
          </p:nvPr>
        </p:nvSpPr>
        <p:spPr>
          <a:xfrm>
            <a:off x="345601" y="1870255"/>
            <a:ext cx="11500798" cy="427320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8" name="Slide Number Placeholder 7">
            <a:extLst>
              <a:ext uri="{FF2B5EF4-FFF2-40B4-BE49-F238E27FC236}">
                <a16:creationId xmlns:a16="http://schemas.microsoft.com/office/drawing/2014/main" id="{1DB4505B-36A2-2169-8A08-C541C654FC99}"/>
              </a:ext>
            </a:extLst>
          </p:cNvPr>
          <p:cNvSpPr>
            <a:spLocks noGrp="1"/>
          </p:cNvSpPr>
          <p:nvPr>
            <p:ph type="sldNum" sz="quarter" idx="15"/>
          </p:nvPr>
        </p:nvSpPr>
        <p:spPr/>
        <p:txBody>
          <a:bodyPr/>
          <a:lstStyle>
            <a:lvl1pPr>
              <a:defRPr>
                <a:solidFill>
                  <a:schemeClr val="bg2"/>
                </a:solidFill>
              </a:defRPr>
            </a:lvl1pPr>
          </a:lstStyle>
          <a:p>
            <a:r>
              <a:rPr lang="en-AU"/>
              <a:t>Page [</a:t>
            </a:r>
            <a:fld id="{29D5CE74-914C-4689-99FC-1AEF49CE2B47}" type="slidenum">
              <a:rPr smtClean="0"/>
              <a:pPr/>
              <a:t>‹#›</a:t>
            </a:fld>
            <a:r>
              <a:t>]</a:t>
            </a:r>
            <a:endParaRPr dirty="0"/>
          </a:p>
        </p:txBody>
      </p:sp>
      <p:sp>
        <p:nvSpPr>
          <p:cNvPr id="3" name="Title 2">
            <a:extLst>
              <a:ext uri="{FF2B5EF4-FFF2-40B4-BE49-F238E27FC236}">
                <a16:creationId xmlns:a16="http://schemas.microsoft.com/office/drawing/2014/main" id="{ED6AFA0F-621D-D875-0C28-2D5D4B7B7357}"/>
              </a:ext>
            </a:extLst>
          </p:cNvPr>
          <p:cNvSpPr>
            <a:spLocks noGrp="1"/>
          </p:cNvSpPr>
          <p:nvPr>
            <p:ph type="title"/>
          </p:nvPr>
        </p:nvSpPr>
        <p:spPr/>
        <p:txBody>
          <a:bodyPr/>
          <a:lstStyle>
            <a:lvl1pPr>
              <a:defRPr>
                <a:solidFill>
                  <a:schemeClr val="bg2"/>
                </a:solidFill>
              </a:defRPr>
            </a:lvl1pPr>
          </a:lstStyle>
          <a:p>
            <a:r>
              <a:rPr lang="en-US"/>
              <a:t>Click to edit Master title style</a:t>
            </a:r>
            <a:endParaRPr lang="en-AU" dirty="0"/>
          </a:p>
        </p:txBody>
      </p:sp>
    </p:spTree>
    <p:extLst>
      <p:ext uri="{BB962C8B-B14F-4D97-AF65-F5344CB8AC3E}">
        <p14:creationId xmlns:p14="http://schemas.microsoft.com/office/powerpoint/2010/main" val="17895572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D08C2-49A4-7B43-ABF5-C39937E2D7C0}"/>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7DD3A84E-8242-E0C6-CE93-17B870BB4165}"/>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27A924A-66E7-1D96-BF7E-4B637CFAE2E8}"/>
              </a:ext>
            </a:extLst>
          </p:cNvPr>
          <p:cNvSpPr>
            <a:spLocks noGrp="1"/>
          </p:cNvSpPr>
          <p:nvPr>
            <p:ph type="dt" sz="half" idx="10"/>
          </p:nvPr>
        </p:nvSpPr>
        <p:spPr/>
        <p:txBody>
          <a:bodyPr/>
          <a:lstStyle/>
          <a:p>
            <a:fld id="{3A342B77-085D-2C4C-A639-51F8828BF7E0}" type="datetimeFigureOut">
              <a:rPr lang="en-US" smtClean="0"/>
              <a:t>11/21/24</a:t>
            </a:fld>
            <a:endParaRPr lang="en-US"/>
          </a:p>
        </p:txBody>
      </p:sp>
      <p:sp>
        <p:nvSpPr>
          <p:cNvPr id="5" name="Footer Placeholder 4">
            <a:extLst>
              <a:ext uri="{FF2B5EF4-FFF2-40B4-BE49-F238E27FC236}">
                <a16:creationId xmlns:a16="http://schemas.microsoft.com/office/drawing/2014/main" id="{A75BDE4F-1EAD-463D-9181-19F9554F4B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E8AEDC-99CB-9699-D169-04E124C0C76E}"/>
              </a:ext>
            </a:extLst>
          </p:cNvPr>
          <p:cNvSpPr>
            <a:spLocks noGrp="1"/>
          </p:cNvSpPr>
          <p:nvPr>
            <p:ph type="sldNum" sz="quarter" idx="12"/>
          </p:nvPr>
        </p:nvSpPr>
        <p:spPr/>
        <p:txBody>
          <a:bodyPr/>
          <a:lstStyle/>
          <a:p>
            <a:fld id="{14BB9FCC-17A8-5D42-AFD0-48AB73F981FC}" type="slidenum">
              <a:rPr lang="en-US" smtClean="0"/>
              <a:t>‹#›</a:t>
            </a:fld>
            <a:endParaRPr lang="en-US"/>
          </a:p>
        </p:txBody>
      </p:sp>
    </p:spTree>
    <p:extLst>
      <p:ext uri="{BB962C8B-B14F-4D97-AF65-F5344CB8AC3E}">
        <p14:creationId xmlns:p14="http://schemas.microsoft.com/office/powerpoint/2010/main" val="9332066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45E11-C6C5-F4C1-4380-D3CB443D63FC}"/>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D7EF83BF-40C7-4671-4CCD-946C2EA80AC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188D8B30-9C3A-4F69-18F0-71AC43F3061C}"/>
              </a:ext>
            </a:extLst>
          </p:cNvPr>
          <p:cNvSpPr>
            <a:spLocks noGrp="1"/>
          </p:cNvSpPr>
          <p:nvPr>
            <p:ph type="dt" sz="half" idx="10"/>
          </p:nvPr>
        </p:nvSpPr>
        <p:spPr/>
        <p:txBody>
          <a:bodyPr/>
          <a:lstStyle/>
          <a:p>
            <a:fld id="{3A342B77-085D-2C4C-A639-51F8828BF7E0}" type="datetimeFigureOut">
              <a:rPr lang="en-US" smtClean="0"/>
              <a:t>11/21/24</a:t>
            </a:fld>
            <a:endParaRPr lang="en-US"/>
          </a:p>
        </p:txBody>
      </p:sp>
      <p:sp>
        <p:nvSpPr>
          <p:cNvPr id="5" name="Footer Placeholder 4">
            <a:extLst>
              <a:ext uri="{FF2B5EF4-FFF2-40B4-BE49-F238E27FC236}">
                <a16:creationId xmlns:a16="http://schemas.microsoft.com/office/drawing/2014/main" id="{206C0F57-212C-1383-3F28-AEECD7C3A7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153467-1EED-8FCF-6261-A2F485002701}"/>
              </a:ext>
            </a:extLst>
          </p:cNvPr>
          <p:cNvSpPr>
            <a:spLocks noGrp="1"/>
          </p:cNvSpPr>
          <p:nvPr>
            <p:ph type="sldNum" sz="quarter" idx="12"/>
          </p:nvPr>
        </p:nvSpPr>
        <p:spPr/>
        <p:txBody>
          <a:bodyPr/>
          <a:lstStyle/>
          <a:p>
            <a:fld id="{14BB9FCC-17A8-5D42-AFD0-48AB73F981FC}" type="slidenum">
              <a:rPr lang="en-US" smtClean="0"/>
              <a:t>‹#›</a:t>
            </a:fld>
            <a:endParaRPr lang="en-US"/>
          </a:p>
        </p:txBody>
      </p:sp>
    </p:spTree>
    <p:extLst>
      <p:ext uri="{BB962C8B-B14F-4D97-AF65-F5344CB8AC3E}">
        <p14:creationId xmlns:p14="http://schemas.microsoft.com/office/powerpoint/2010/main" val="35179466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BD8F1-6235-F689-CA59-EBFAA3CBEEE9}"/>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7A948E4A-7E95-695E-8075-0AC0189DBBD8}"/>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180BE8A3-847C-28BD-1C7B-292281443970}"/>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AD55171E-AF23-D036-9CEB-7AC8F18796AE}"/>
              </a:ext>
            </a:extLst>
          </p:cNvPr>
          <p:cNvSpPr>
            <a:spLocks noGrp="1"/>
          </p:cNvSpPr>
          <p:nvPr>
            <p:ph type="dt" sz="half" idx="10"/>
          </p:nvPr>
        </p:nvSpPr>
        <p:spPr/>
        <p:txBody>
          <a:bodyPr/>
          <a:lstStyle/>
          <a:p>
            <a:fld id="{3A342B77-085D-2C4C-A639-51F8828BF7E0}" type="datetimeFigureOut">
              <a:rPr lang="en-US" smtClean="0"/>
              <a:t>11/21/24</a:t>
            </a:fld>
            <a:endParaRPr lang="en-US"/>
          </a:p>
        </p:txBody>
      </p:sp>
      <p:sp>
        <p:nvSpPr>
          <p:cNvPr id="6" name="Footer Placeholder 5">
            <a:extLst>
              <a:ext uri="{FF2B5EF4-FFF2-40B4-BE49-F238E27FC236}">
                <a16:creationId xmlns:a16="http://schemas.microsoft.com/office/drawing/2014/main" id="{7E38F0D2-5375-1913-63ED-8FC7B81F827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97DEF76-C032-1A36-53F1-3B6B9E264412}"/>
              </a:ext>
            </a:extLst>
          </p:cNvPr>
          <p:cNvSpPr>
            <a:spLocks noGrp="1"/>
          </p:cNvSpPr>
          <p:nvPr>
            <p:ph type="sldNum" sz="quarter" idx="12"/>
          </p:nvPr>
        </p:nvSpPr>
        <p:spPr/>
        <p:txBody>
          <a:bodyPr/>
          <a:lstStyle/>
          <a:p>
            <a:fld id="{14BB9FCC-17A8-5D42-AFD0-48AB73F981FC}" type="slidenum">
              <a:rPr lang="en-US" smtClean="0"/>
              <a:t>‹#›</a:t>
            </a:fld>
            <a:endParaRPr lang="en-US"/>
          </a:p>
        </p:txBody>
      </p:sp>
    </p:spTree>
    <p:extLst>
      <p:ext uri="{BB962C8B-B14F-4D97-AF65-F5344CB8AC3E}">
        <p14:creationId xmlns:p14="http://schemas.microsoft.com/office/powerpoint/2010/main" val="1850293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AE5AF-A625-3F84-4263-D74DCCADB74A}"/>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80D859E6-5244-2F5D-0B3A-03B67261003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CFF5F310-9F96-9DDA-3ED5-27B5935760ED}"/>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884A7F98-D32C-BFDB-64C3-DE28A0E012D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A5AF5268-839F-A8DB-928F-71582D7C1087}"/>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BF198B76-901B-CDF1-8999-2209456E6220}"/>
              </a:ext>
            </a:extLst>
          </p:cNvPr>
          <p:cNvSpPr>
            <a:spLocks noGrp="1"/>
          </p:cNvSpPr>
          <p:nvPr>
            <p:ph type="dt" sz="half" idx="10"/>
          </p:nvPr>
        </p:nvSpPr>
        <p:spPr/>
        <p:txBody>
          <a:bodyPr/>
          <a:lstStyle/>
          <a:p>
            <a:fld id="{3A342B77-085D-2C4C-A639-51F8828BF7E0}" type="datetimeFigureOut">
              <a:rPr lang="en-US" smtClean="0"/>
              <a:t>11/21/24</a:t>
            </a:fld>
            <a:endParaRPr lang="en-US"/>
          </a:p>
        </p:txBody>
      </p:sp>
      <p:sp>
        <p:nvSpPr>
          <p:cNvPr id="8" name="Footer Placeholder 7">
            <a:extLst>
              <a:ext uri="{FF2B5EF4-FFF2-40B4-BE49-F238E27FC236}">
                <a16:creationId xmlns:a16="http://schemas.microsoft.com/office/drawing/2014/main" id="{DE07CA1A-8BAE-AE28-1DB1-F3F699E736C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1DFDA8C-6D93-1FFB-7EA4-D9584D39E8DC}"/>
              </a:ext>
            </a:extLst>
          </p:cNvPr>
          <p:cNvSpPr>
            <a:spLocks noGrp="1"/>
          </p:cNvSpPr>
          <p:nvPr>
            <p:ph type="sldNum" sz="quarter" idx="12"/>
          </p:nvPr>
        </p:nvSpPr>
        <p:spPr/>
        <p:txBody>
          <a:bodyPr/>
          <a:lstStyle/>
          <a:p>
            <a:fld id="{14BB9FCC-17A8-5D42-AFD0-48AB73F981FC}" type="slidenum">
              <a:rPr lang="en-US" smtClean="0"/>
              <a:t>‹#›</a:t>
            </a:fld>
            <a:endParaRPr lang="en-US"/>
          </a:p>
        </p:txBody>
      </p:sp>
    </p:spTree>
    <p:extLst>
      <p:ext uri="{BB962C8B-B14F-4D97-AF65-F5344CB8AC3E}">
        <p14:creationId xmlns:p14="http://schemas.microsoft.com/office/powerpoint/2010/main" val="31458985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BB346-0D70-69C5-3AA6-220146F6F2A0}"/>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0F95A8D0-C532-234D-6958-5E9A6A1C3B16}"/>
              </a:ext>
            </a:extLst>
          </p:cNvPr>
          <p:cNvSpPr>
            <a:spLocks noGrp="1"/>
          </p:cNvSpPr>
          <p:nvPr>
            <p:ph type="dt" sz="half" idx="10"/>
          </p:nvPr>
        </p:nvSpPr>
        <p:spPr/>
        <p:txBody>
          <a:bodyPr/>
          <a:lstStyle/>
          <a:p>
            <a:fld id="{3A342B77-085D-2C4C-A639-51F8828BF7E0}" type="datetimeFigureOut">
              <a:rPr lang="en-US" smtClean="0"/>
              <a:t>11/21/24</a:t>
            </a:fld>
            <a:endParaRPr lang="en-US"/>
          </a:p>
        </p:txBody>
      </p:sp>
      <p:sp>
        <p:nvSpPr>
          <p:cNvPr id="4" name="Footer Placeholder 3">
            <a:extLst>
              <a:ext uri="{FF2B5EF4-FFF2-40B4-BE49-F238E27FC236}">
                <a16:creationId xmlns:a16="http://schemas.microsoft.com/office/drawing/2014/main" id="{682BB412-E55D-F44E-AC08-C37F50F49F2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542CD64-1D10-3849-11A4-DE57CC48CC8D}"/>
              </a:ext>
            </a:extLst>
          </p:cNvPr>
          <p:cNvSpPr>
            <a:spLocks noGrp="1"/>
          </p:cNvSpPr>
          <p:nvPr>
            <p:ph type="sldNum" sz="quarter" idx="12"/>
          </p:nvPr>
        </p:nvSpPr>
        <p:spPr/>
        <p:txBody>
          <a:bodyPr/>
          <a:lstStyle/>
          <a:p>
            <a:fld id="{14BB9FCC-17A8-5D42-AFD0-48AB73F981FC}" type="slidenum">
              <a:rPr lang="en-US" smtClean="0"/>
              <a:t>‹#›</a:t>
            </a:fld>
            <a:endParaRPr lang="en-US"/>
          </a:p>
        </p:txBody>
      </p:sp>
    </p:spTree>
    <p:extLst>
      <p:ext uri="{BB962C8B-B14F-4D97-AF65-F5344CB8AC3E}">
        <p14:creationId xmlns:p14="http://schemas.microsoft.com/office/powerpoint/2010/main" val="25461932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4B7E3C4-6613-545C-5980-5FA9D565346C}"/>
              </a:ext>
            </a:extLst>
          </p:cNvPr>
          <p:cNvSpPr>
            <a:spLocks noGrp="1"/>
          </p:cNvSpPr>
          <p:nvPr>
            <p:ph type="dt" sz="half" idx="10"/>
          </p:nvPr>
        </p:nvSpPr>
        <p:spPr/>
        <p:txBody>
          <a:bodyPr/>
          <a:lstStyle/>
          <a:p>
            <a:fld id="{3A342B77-085D-2C4C-A639-51F8828BF7E0}" type="datetimeFigureOut">
              <a:rPr lang="en-US" smtClean="0"/>
              <a:t>11/21/24</a:t>
            </a:fld>
            <a:endParaRPr lang="en-US"/>
          </a:p>
        </p:txBody>
      </p:sp>
      <p:sp>
        <p:nvSpPr>
          <p:cNvPr id="3" name="Footer Placeholder 2">
            <a:extLst>
              <a:ext uri="{FF2B5EF4-FFF2-40B4-BE49-F238E27FC236}">
                <a16:creationId xmlns:a16="http://schemas.microsoft.com/office/drawing/2014/main" id="{79FA3BB5-9D99-2EA5-83D9-C8120CB72B9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27C0A90-7B22-0711-5B97-584EEAF66A2B}"/>
              </a:ext>
            </a:extLst>
          </p:cNvPr>
          <p:cNvSpPr>
            <a:spLocks noGrp="1"/>
          </p:cNvSpPr>
          <p:nvPr>
            <p:ph type="sldNum" sz="quarter" idx="12"/>
          </p:nvPr>
        </p:nvSpPr>
        <p:spPr/>
        <p:txBody>
          <a:bodyPr/>
          <a:lstStyle/>
          <a:p>
            <a:fld id="{14BB9FCC-17A8-5D42-AFD0-48AB73F981FC}" type="slidenum">
              <a:rPr lang="en-US" smtClean="0"/>
              <a:t>‹#›</a:t>
            </a:fld>
            <a:endParaRPr lang="en-US"/>
          </a:p>
        </p:txBody>
      </p:sp>
    </p:spTree>
    <p:extLst>
      <p:ext uri="{BB962C8B-B14F-4D97-AF65-F5344CB8AC3E}">
        <p14:creationId xmlns:p14="http://schemas.microsoft.com/office/powerpoint/2010/main" val="11717324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C65B4-D6F5-7F40-C37B-55570D5BC30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DC67A9F8-AB35-096B-A994-3A8ACBF4F26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4657A7F2-8091-0EE2-B8C5-77CC9C4E2A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6616980-1E1C-D0F6-F0A8-2DCE2E743559}"/>
              </a:ext>
            </a:extLst>
          </p:cNvPr>
          <p:cNvSpPr>
            <a:spLocks noGrp="1"/>
          </p:cNvSpPr>
          <p:nvPr>
            <p:ph type="dt" sz="half" idx="10"/>
          </p:nvPr>
        </p:nvSpPr>
        <p:spPr/>
        <p:txBody>
          <a:bodyPr/>
          <a:lstStyle/>
          <a:p>
            <a:fld id="{3A342B77-085D-2C4C-A639-51F8828BF7E0}" type="datetimeFigureOut">
              <a:rPr lang="en-US" smtClean="0"/>
              <a:t>11/21/24</a:t>
            </a:fld>
            <a:endParaRPr lang="en-US"/>
          </a:p>
        </p:txBody>
      </p:sp>
      <p:sp>
        <p:nvSpPr>
          <p:cNvPr id="6" name="Footer Placeholder 5">
            <a:extLst>
              <a:ext uri="{FF2B5EF4-FFF2-40B4-BE49-F238E27FC236}">
                <a16:creationId xmlns:a16="http://schemas.microsoft.com/office/drawing/2014/main" id="{7DC8A6A5-7BC4-E52C-AA2B-FA7DF13B25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2AD341-DEAE-EDCE-1644-E86CFBB53CC2}"/>
              </a:ext>
            </a:extLst>
          </p:cNvPr>
          <p:cNvSpPr>
            <a:spLocks noGrp="1"/>
          </p:cNvSpPr>
          <p:nvPr>
            <p:ph type="sldNum" sz="quarter" idx="12"/>
          </p:nvPr>
        </p:nvSpPr>
        <p:spPr/>
        <p:txBody>
          <a:bodyPr/>
          <a:lstStyle/>
          <a:p>
            <a:fld id="{14BB9FCC-17A8-5D42-AFD0-48AB73F981FC}" type="slidenum">
              <a:rPr lang="en-US" smtClean="0"/>
              <a:t>‹#›</a:t>
            </a:fld>
            <a:endParaRPr lang="en-US"/>
          </a:p>
        </p:txBody>
      </p:sp>
    </p:spTree>
    <p:extLst>
      <p:ext uri="{BB962C8B-B14F-4D97-AF65-F5344CB8AC3E}">
        <p14:creationId xmlns:p14="http://schemas.microsoft.com/office/powerpoint/2010/main" val="5669655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44395-BD50-9955-BCC5-EF6AFBBD7DB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0FA3DB0E-990C-DDD7-576B-4B74112D60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4D3153E-F470-86A3-A11C-79D4E59F2B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C59A791-9D92-F897-61E4-9CE71452F54E}"/>
              </a:ext>
            </a:extLst>
          </p:cNvPr>
          <p:cNvSpPr>
            <a:spLocks noGrp="1"/>
          </p:cNvSpPr>
          <p:nvPr>
            <p:ph type="dt" sz="half" idx="10"/>
          </p:nvPr>
        </p:nvSpPr>
        <p:spPr/>
        <p:txBody>
          <a:bodyPr/>
          <a:lstStyle/>
          <a:p>
            <a:fld id="{3A342B77-085D-2C4C-A639-51F8828BF7E0}" type="datetimeFigureOut">
              <a:rPr lang="en-US" smtClean="0"/>
              <a:t>11/21/24</a:t>
            </a:fld>
            <a:endParaRPr lang="en-US"/>
          </a:p>
        </p:txBody>
      </p:sp>
      <p:sp>
        <p:nvSpPr>
          <p:cNvPr id="6" name="Footer Placeholder 5">
            <a:extLst>
              <a:ext uri="{FF2B5EF4-FFF2-40B4-BE49-F238E27FC236}">
                <a16:creationId xmlns:a16="http://schemas.microsoft.com/office/drawing/2014/main" id="{F0EAEAA1-2624-30DE-E04B-C96BD271B49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7574F9A-E794-EFD8-453F-C70E91354A9C}"/>
              </a:ext>
            </a:extLst>
          </p:cNvPr>
          <p:cNvSpPr>
            <a:spLocks noGrp="1"/>
          </p:cNvSpPr>
          <p:nvPr>
            <p:ph type="sldNum" sz="quarter" idx="12"/>
          </p:nvPr>
        </p:nvSpPr>
        <p:spPr/>
        <p:txBody>
          <a:bodyPr/>
          <a:lstStyle/>
          <a:p>
            <a:fld id="{14BB9FCC-17A8-5D42-AFD0-48AB73F981FC}" type="slidenum">
              <a:rPr lang="en-US" smtClean="0"/>
              <a:t>‹#›</a:t>
            </a:fld>
            <a:endParaRPr lang="en-US"/>
          </a:p>
        </p:txBody>
      </p:sp>
    </p:spTree>
    <p:extLst>
      <p:ext uri="{BB962C8B-B14F-4D97-AF65-F5344CB8AC3E}">
        <p14:creationId xmlns:p14="http://schemas.microsoft.com/office/powerpoint/2010/main" val="4663562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333FFC-5FA6-BCBF-5192-8A39B70C127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D2FC9186-1C7B-9A9B-87C2-B02AA325332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033F358-00FB-AB1C-34B0-0D6BF6754C9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A342B77-085D-2C4C-A639-51F8828BF7E0}" type="datetimeFigureOut">
              <a:rPr lang="en-US" smtClean="0"/>
              <a:t>11/21/24</a:t>
            </a:fld>
            <a:endParaRPr lang="en-US"/>
          </a:p>
        </p:txBody>
      </p:sp>
      <p:sp>
        <p:nvSpPr>
          <p:cNvPr id="5" name="Footer Placeholder 4">
            <a:extLst>
              <a:ext uri="{FF2B5EF4-FFF2-40B4-BE49-F238E27FC236}">
                <a16:creationId xmlns:a16="http://schemas.microsoft.com/office/drawing/2014/main" id="{8EB60A93-1CA0-3E17-097A-11BE664BCE6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5D333739-0453-EC4C-29F9-C42772335FC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4BB9FCC-17A8-5D42-AFD0-48AB73F981FC}" type="slidenum">
              <a:rPr lang="en-US" smtClean="0"/>
              <a:t>‹#›</a:t>
            </a:fld>
            <a:endParaRPr lang="en-US"/>
          </a:p>
        </p:txBody>
      </p:sp>
    </p:spTree>
    <p:extLst>
      <p:ext uri="{BB962C8B-B14F-4D97-AF65-F5344CB8AC3E}">
        <p14:creationId xmlns:p14="http://schemas.microsoft.com/office/powerpoint/2010/main" val="31894894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symbols with numbers&#10;&#10;Description automatically generated">
            <a:extLst>
              <a:ext uri="{FF2B5EF4-FFF2-40B4-BE49-F238E27FC236}">
                <a16:creationId xmlns:a16="http://schemas.microsoft.com/office/drawing/2014/main" id="{87E42B15-E0A2-0FF2-BB83-7D5296F10605}"/>
              </a:ext>
            </a:extLst>
          </p:cNvPr>
          <p:cNvPicPr>
            <a:picLocks noChangeAspect="1"/>
          </p:cNvPicPr>
          <p:nvPr/>
        </p:nvPicPr>
        <p:blipFill>
          <a:blip r:embed="rId2"/>
          <a:stretch>
            <a:fillRect/>
          </a:stretch>
        </p:blipFill>
        <p:spPr>
          <a:xfrm>
            <a:off x="3906106" y="723125"/>
            <a:ext cx="4032163" cy="2201002"/>
          </a:xfrm>
          <a:prstGeom prst="rect">
            <a:avLst/>
          </a:prstGeom>
        </p:spPr>
      </p:pic>
      <p:sp>
        <p:nvSpPr>
          <p:cNvPr id="6" name="TextBox 5">
            <a:extLst>
              <a:ext uri="{FF2B5EF4-FFF2-40B4-BE49-F238E27FC236}">
                <a16:creationId xmlns:a16="http://schemas.microsoft.com/office/drawing/2014/main" id="{B63AC09A-6687-A231-BFC5-D8DA13D2DF1A}"/>
              </a:ext>
            </a:extLst>
          </p:cNvPr>
          <p:cNvSpPr txBox="1"/>
          <p:nvPr/>
        </p:nvSpPr>
        <p:spPr>
          <a:xfrm>
            <a:off x="0" y="3524241"/>
            <a:ext cx="12192000" cy="2308324"/>
          </a:xfrm>
          <a:prstGeom prst="rect">
            <a:avLst/>
          </a:prstGeom>
          <a:noFill/>
        </p:spPr>
        <p:txBody>
          <a:bodyPr wrap="square" rtlCol="0">
            <a:spAutoFit/>
          </a:bodyPr>
          <a:lstStyle/>
          <a:p>
            <a:pPr algn="ctr"/>
            <a:r>
              <a:rPr lang="en-US" sz="4800" b="1" dirty="0">
                <a:latin typeface="Apple Symbols" panose="02000000000000000000" pitchFamily="2" charset="-79"/>
                <a:ea typeface="Apple Symbols" panose="02000000000000000000" pitchFamily="2" charset="-79"/>
                <a:cs typeface="Apple Symbols" panose="02000000000000000000" pitchFamily="2" charset="-79"/>
              </a:rPr>
              <a:t>Welcome to the </a:t>
            </a:r>
          </a:p>
          <a:p>
            <a:pPr algn="ctr"/>
            <a:r>
              <a:rPr lang="en-US" sz="4800" b="1" dirty="0">
                <a:latin typeface="Apple Symbols" panose="02000000000000000000" pitchFamily="2" charset="-79"/>
                <a:ea typeface="Apple Symbols" panose="02000000000000000000" pitchFamily="2" charset="-79"/>
                <a:cs typeface="Apple Symbols" panose="02000000000000000000" pitchFamily="2" charset="-79"/>
              </a:rPr>
              <a:t>8</a:t>
            </a:r>
            <a:r>
              <a:rPr lang="en-US" sz="4800" b="1" baseline="30000" dirty="0">
                <a:latin typeface="Apple Symbols" panose="02000000000000000000" pitchFamily="2" charset="-79"/>
                <a:ea typeface="Apple Symbols" panose="02000000000000000000" pitchFamily="2" charset="-79"/>
                <a:cs typeface="Apple Symbols" panose="02000000000000000000" pitchFamily="2" charset="-79"/>
              </a:rPr>
              <a:t>th</a:t>
            </a:r>
            <a:r>
              <a:rPr lang="en-US" sz="4800" b="1" dirty="0">
                <a:latin typeface="Apple Symbols" panose="02000000000000000000" pitchFamily="2" charset="-79"/>
                <a:ea typeface="Apple Symbols" panose="02000000000000000000" pitchFamily="2" charset="-79"/>
                <a:cs typeface="Apple Symbols" panose="02000000000000000000" pitchFamily="2" charset="-79"/>
              </a:rPr>
              <a:t> International Conference on </a:t>
            </a:r>
          </a:p>
          <a:p>
            <a:pPr algn="ctr"/>
            <a:r>
              <a:rPr lang="en-US" sz="4800" b="1" dirty="0">
                <a:latin typeface="Apple Symbols" panose="02000000000000000000" pitchFamily="2" charset="-79"/>
                <a:ea typeface="Apple Symbols" panose="02000000000000000000" pitchFamily="2" charset="-79"/>
                <a:cs typeface="Apple Symbols" panose="02000000000000000000" pitchFamily="2" charset="-79"/>
              </a:rPr>
              <a:t>Quantum Techniques in Machine Learning</a:t>
            </a:r>
          </a:p>
        </p:txBody>
      </p:sp>
    </p:spTree>
    <p:extLst>
      <p:ext uri="{BB962C8B-B14F-4D97-AF65-F5344CB8AC3E}">
        <p14:creationId xmlns:p14="http://schemas.microsoft.com/office/powerpoint/2010/main" val="38941061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D348E3D-F339-DEE2-E06E-8850427EE6BD}"/>
              </a:ext>
            </a:extLst>
          </p:cNvPr>
          <p:cNvSpPr txBox="1"/>
          <p:nvPr/>
        </p:nvSpPr>
        <p:spPr>
          <a:xfrm>
            <a:off x="0" y="1612594"/>
            <a:ext cx="6951785" cy="4599848"/>
          </a:xfrm>
          <a:prstGeom prst="rect">
            <a:avLst/>
          </a:prstGeom>
        </p:spPr>
        <p:txBody>
          <a:bodyPr vert="horz" lIns="91440" tIns="45720" rIns="91440" bIns="45720" rtlCol="0">
            <a:noAutofit/>
          </a:bodyPr>
          <a:lstStyle/>
          <a:p>
            <a:pPr algn="just">
              <a:lnSpc>
                <a:spcPct val="90000"/>
              </a:lnSpc>
              <a:spcAft>
                <a:spcPts val="600"/>
              </a:spcAft>
            </a:pPr>
            <a:r>
              <a:rPr lang="en-US" sz="2400" i="0" u="none" strike="noStrike" dirty="0">
                <a:effectLst/>
                <a:latin typeface="Times New Roman" panose="02020603050405020304" pitchFamily="18" charset="0"/>
                <a:cs typeface="Times New Roman" panose="02020603050405020304" pitchFamily="18" charset="0"/>
              </a:rPr>
              <a:t>I would like to acknowledge the Traditional Owners of the land on which this conference is being held: the </a:t>
            </a:r>
            <a:r>
              <a:rPr lang="en-US" sz="2400" i="0" u="none" strike="noStrike" dirty="0" err="1">
                <a:effectLst/>
                <a:latin typeface="Times New Roman" panose="02020603050405020304" pitchFamily="18" charset="0"/>
                <a:cs typeface="Times New Roman" panose="02020603050405020304" pitchFamily="18" charset="0"/>
              </a:rPr>
              <a:t>Wurundjeri</a:t>
            </a:r>
            <a:r>
              <a:rPr lang="en-US" sz="2400" i="0" u="none" strike="noStrike" dirty="0">
                <a:effectLst/>
                <a:latin typeface="Times New Roman" panose="02020603050405020304" pitchFamily="18" charset="0"/>
                <a:cs typeface="Times New Roman" panose="02020603050405020304" pitchFamily="18" charset="0"/>
              </a:rPr>
              <a:t> </a:t>
            </a:r>
            <a:r>
              <a:rPr lang="en-US" sz="2400" i="0" u="none" strike="noStrike" dirty="0" err="1">
                <a:effectLst/>
                <a:latin typeface="Times New Roman" panose="02020603050405020304" pitchFamily="18" charset="0"/>
                <a:cs typeface="Times New Roman" panose="02020603050405020304" pitchFamily="18" charset="0"/>
              </a:rPr>
              <a:t>Woi</a:t>
            </a:r>
            <a:r>
              <a:rPr lang="en-US" sz="2400" i="0" u="none" strike="noStrike" dirty="0">
                <a:effectLst/>
                <a:latin typeface="Times New Roman" panose="02020603050405020304" pitchFamily="18" charset="0"/>
                <a:cs typeface="Times New Roman" panose="02020603050405020304" pitchFamily="18" charset="0"/>
              </a:rPr>
              <a:t>-wurrung and Bunurong peoples. </a:t>
            </a:r>
          </a:p>
          <a:p>
            <a:pPr algn="just">
              <a:lnSpc>
                <a:spcPct val="90000"/>
              </a:lnSpc>
              <a:spcAft>
                <a:spcPts val="600"/>
              </a:spcAft>
            </a:pPr>
            <a:endParaRPr lang="en-US" sz="2400" i="0" u="none" strike="noStrike" dirty="0">
              <a:effectLst/>
              <a:latin typeface="Times New Roman" panose="02020603050405020304" pitchFamily="18" charset="0"/>
              <a:cs typeface="Times New Roman" panose="02020603050405020304" pitchFamily="18" charset="0"/>
            </a:endParaRPr>
          </a:p>
          <a:p>
            <a:pPr algn="just">
              <a:lnSpc>
                <a:spcPct val="90000"/>
              </a:lnSpc>
              <a:spcAft>
                <a:spcPts val="600"/>
              </a:spcAft>
            </a:pPr>
            <a:r>
              <a:rPr lang="en-US" sz="2400" i="0" u="none" strike="noStrike" dirty="0">
                <a:effectLst/>
                <a:latin typeface="Times New Roman" panose="02020603050405020304" pitchFamily="18" charset="0"/>
                <a:cs typeface="Times New Roman" panose="02020603050405020304" pitchFamily="18" charset="0"/>
              </a:rPr>
              <a:t>We </a:t>
            </a:r>
            <a:r>
              <a:rPr lang="en-US" sz="2400" i="0" u="none" strike="noStrike" dirty="0" err="1">
                <a:effectLst/>
                <a:latin typeface="Times New Roman" panose="02020603050405020304" pitchFamily="18" charset="0"/>
                <a:cs typeface="Times New Roman" panose="02020603050405020304" pitchFamily="18" charset="0"/>
              </a:rPr>
              <a:t>recognise</a:t>
            </a:r>
            <a:r>
              <a:rPr lang="en-US" sz="2400" i="0" u="none" strike="noStrike" dirty="0">
                <a:effectLst/>
                <a:latin typeface="Times New Roman" panose="02020603050405020304" pitchFamily="18" charset="0"/>
                <a:cs typeface="Times New Roman" panose="02020603050405020304" pitchFamily="18" charset="0"/>
              </a:rPr>
              <a:t> the unique place held by Aboriginal and Torres Strait Islander peoples as the original owners and custodians of the lands and waterways across the Australian continent, with histories of continuous connection dating back more than 60,000 years. We pay respect to their Elders past, present and </a:t>
            </a:r>
            <a:r>
              <a:rPr lang="en-US" sz="2400" dirty="0">
                <a:latin typeface="Times New Roman" panose="02020603050405020304" pitchFamily="18" charset="0"/>
                <a:cs typeface="Times New Roman" panose="02020603050405020304" pitchFamily="18" charset="0"/>
              </a:rPr>
              <a:t>future.</a:t>
            </a:r>
            <a:endParaRPr lang="en-US" sz="2400" i="0" u="none" strike="noStrike" dirty="0">
              <a:effectLst/>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623F8387-7A5D-954F-247A-639FD60E59B7}"/>
              </a:ext>
            </a:extLst>
          </p:cNvPr>
          <p:cNvSpPr txBox="1"/>
          <p:nvPr/>
        </p:nvSpPr>
        <p:spPr>
          <a:xfrm>
            <a:off x="0" y="-808758"/>
            <a:ext cx="7726939" cy="1956841"/>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3000" b="1" dirty="0">
                <a:latin typeface="Times New Roman" panose="02020603050405020304" pitchFamily="18" charset="0"/>
                <a:ea typeface="+mj-ea"/>
                <a:cs typeface="Times New Roman" panose="02020603050405020304" pitchFamily="18" charset="0"/>
              </a:rPr>
              <a:t>Acknowledgement of Country</a:t>
            </a:r>
          </a:p>
        </p:txBody>
      </p:sp>
      <p:pic>
        <p:nvPicPr>
          <p:cNvPr id="2052" name="Picture 4" descr="CSIRO: Indigenous Engagement Officer — South West Aboriginal Land and Sea  Council">
            <a:extLst>
              <a:ext uri="{FF2B5EF4-FFF2-40B4-BE49-F238E27FC236}">
                <a16:creationId xmlns:a16="http://schemas.microsoft.com/office/drawing/2014/main" id="{AE82EC1E-2A18-431B-C07B-D5607D990F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0627" y="1612594"/>
            <a:ext cx="4613930" cy="34681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32552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group of men standing in front of a screen&#10;&#10;Description automatically generated">
            <a:extLst>
              <a:ext uri="{FF2B5EF4-FFF2-40B4-BE49-F238E27FC236}">
                <a16:creationId xmlns:a16="http://schemas.microsoft.com/office/drawing/2014/main" id="{F26BFF22-5F87-F059-CB31-98A7CD1730B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588" y="917160"/>
            <a:ext cx="6720392" cy="5041188"/>
          </a:xfrm>
          <a:prstGeom prst="rect">
            <a:avLst/>
          </a:prstGeom>
        </p:spPr>
      </p:pic>
      <p:sp>
        <p:nvSpPr>
          <p:cNvPr id="9" name="TextBox 8">
            <a:extLst>
              <a:ext uri="{FF2B5EF4-FFF2-40B4-BE49-F238E27FC236}">
                <a16:creationId xmlns:a16="http://schemas.microsoft.com/office/drawing/2014/main" id="{4FADE2C3-405E-74D1-641D-6E0EB1C2B307}"/>
              </a:ext>
            </a:extLst>
          </p:cNvPr>
          <p:cNvSpPr txBox="1"/>
          <p:nvPr/>
        </p:nvSpPr>
        <p:spPr>
          <a:xfrm>
            <a:off x="0" y="89630"/>
            <a:ext cx="5008880" cy="707886"/>
          </a:xfrm>
          <a:prstGeom prst="rect">
            <a:avLst/>
          </a:prstGeom>
          <a:noFill/>
        </p:spPr>
        <p:txBody>
          <a:bodyPr wrap="square">
            <a:spAutoFit/>
          </a:bodyPr>
          <a:lstStyle/>
          <a:p>
            <a:pPr algn="ctr"/>
            <a:r>
              <a:rPr lang="en-US" sz="4000" b="1" dirty="0">
                <a:latin typeface="Apple Symbols" panose="02000000000000000000" pitchFamily="2" charset="-79"/>
                <a:ea typeface="Apple Symbols" panose="02000000000000000000" pitchFamily="2" charset="-79"/>
                <a:cs typeface="Apple Symbols" panose="02000000000000000000" pitchFamily="2" charset="-79"/>
              </a:rPr>
              <a:t>QTML 2024 in Melbourne</a:t>
            </a:r>
          </a:p>
        </p:txBody>
      </p:sp>
      <p:sp>
        <p:nvSpPr>
          <p:cNvPr id="10" name="TextBox 9">
            <a:extLst>
              <a:ext uri="{FF2B5EF4-FFF2-40B4-BE49-F238E27FC236}">
                <a16:creationId xmlns:a16="http://schemas.microsoft.com/office/drawing/2014/main" id="{7022E5E5-469B-A279-0E5B-3C112716B9AD}"/>
              </a:ext>
            </a:extLst>
          </p:cNvPr>
          <p:cNvSpPr txBox="1"/>
          <p:nvPr/>
        </p:nvSpPr>
        <p:spPr>
          <a:xfrm>
            <a:off x="62588" y="6090929"/>
            <a:ext cx="6939116" cy="584775"/>
          </a:xfrm>
          <a:prstGeom prst="rect">
            <a:avLst/>
          </a:prstGeom>
          <a:noFill/>
        </p:spPr>
        <p:txBody>
          <a:bodyPr wrap="square" rtlCol="0">
            <a:spAutoFit/>
          </a:bodyPr>
          <a:lstStyle/>
          <a:p>
            <a:r>
              <a:rPr lang="en-US" sz="3200" dirty="0"/>
              <a:t>Australian QTML2024 presence:  80</a:t>
            </a:r>
          </a:p>
        </p:txBody>
      </p:sp>
      <p:pic>
        <p:nvPicPr>
          <p:cNvPr id="11" name="Picture 10" descr="A screenshot of a computer&#10;&#10;Description automatically generated">
            <a:extLst>
              <a:ext uri="{FF2B5EF4-FFF2-40B4-BE49-F238E27FC236}">
                <a16:creationId xmlns:a16="http://schemas.microsoft.com/office/drawing/2014/main" id="{AFC6838E-C604-F6CA-A33B-9B7B2620D5C8}"/>
              </a:ext>
            </a:extLst>
          </p:cNvPr>
          <p:cNvPicPr>
            <a:picLocks noChangeAspect="1"/>
          </p:cNvPicPr>
          <p:nvPr/>
        </p:nvPicPr>
        <p:blipFill>
          <a:blip r:embed="rId3"/>
          <a:stretch>
            <a:fillRect/>
          </a:stretch>
        </p:blipFill>
        <p:spPr>
          <a:xfrm>
            <a:off x="6894228" y="1158399"/>
            <a:ext cx="5047049" cy="4828994"/>
          </a:xfrm>
          <a:prstGeom prst="rect">
            <a:avLst/>
          </a:prstGeom>
        </p:spPr>
      </p:pic>
      <p:sp>
        <p:nvSpPr>
          <p:cNvPr id="12" name="TextBox 11">
            <a:extLst>
              <a:ext uri="{FF2B5EF4-FFF2-40B4-BE49-F238E27FC236}">
                <a16:creationId xmlns:a16="http://schemas.microsoft.com/office/drawing/2014/main" id="{EEE29E8B-5A1F-2DBC-FB04-60E0F07D6107}"/>
              </a:ext>
            </a:extLst>
          </p:cNvPr>
          <p:cNvSpPr txBox="1"/>
          <p:nvPr/>
        </p:nvSpPr>
        <p:spPr>
          <a:xfrm>
            <a:off x="7347384" y="6139546"/>
            <a:ext cx="4593893" cy="461665"/>
          </a:xfrm>
          <a:prstGeom prst="rect">
            <a:avLst/>
          </a:prstGeom>
          <a:noFill/>
        </p:spPr>
        <p:txBody>
          <a:bodyPr wrap="square" rtlCol="0">
            <a:spAutoFit/>
          </a:bodyPr>
          <a:lstStyle/>
          <a:p>
            <a:r>
              <a:rPr lang="en-US" sz="2400" dirty="0"/>
              <a:t>Over 130 high school students!</a:t>
            </a:r>
          </a:p>
        </p:txBody>
      </p:sp>
      <p:sp>
        <p:nvSpPr>
          <p:cNvPr id="13" name="TextBox 12">
            <a:extLst>
              <a:ext uri="{FF2B5EF4-FFF2-40B4-BE49-F238E27FC236}">
                <a16:creationId xmlns:a16="http://schemas.microsoft.com/office/drawing/2014/main" id="{EDC7EB58-116A-7A82-1019-0731889EDE49}"/>
              </a:ext>
            </a:extLst>
          </p:cNvPr>
          <p:cNvSpPr txBox="1"/>
          <p:nvPr/>
        </p:nvSpPr>
        <p:spPr>
          <a:xfrm>
            <a:off x="6894228" y="421468"/>
            <a:ext cx="4897632" cy="707886"/>
          </a:xfrm>
          <a:prstGeom prst="rect">
            <a:avLst/>
          </a:prstGeom>
          <a:noFill/>
        </p:spPr>
        <p:txBody>
          <a:bodyPr wrap="square">
            <a:spAutoFit/>
          </a:bodyPr>
          <a:lstStyle/>
          <a:p>
            <a:pPr algn="ctr"/>
            <a:r>
              <a:rPr lang="en-US" sz="4000" b="1" dirty="0">
                <a:latin typeface="Apple Symbols" panose="02000000000000000000" pitchFamily="2" charset="-79"/>
                <a:ea typeface="Apple Symbols" panose="02000000000000000000" pitchFamily="2" charset="-79"/>
                <a:cs typeface="Apple Symbols" panose="02000000000000000000" pitchFamily="2" charset="-79"/>
              </a:rPr>
              <a:t>Quantum for High School</a:t>
            </a:r>
          </a:p>
        </p:txBody>
      </p:sp>
    </p:spTree>
    <p:extLst>
      <p:ext uri="{BB962C8B-B14F-4D97-AF65-F5344CB8AC3E}">
        <p14:creationId xmlns:p14="http://schemas.microsoft.com/office/powerpoint/2010/main" val="3938428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0D019950-5604-1DED-8D64-53352A69072A}"/>
              </a:ext>
            </a:extLst>
          </p:cNvPr>
          <p:cNvSpPr txBox="1"/>
          <p:nvPr/>
        </p:nvSpPr>
        <p:spPr>
          <a:xfrm>
            <a:off x="0" y="89630"/>
            <a:ext cx="10515600" cy="584775"/>
          </a:xfrm>
          <a:prstGeom prst="rect">
            <a:avLst/>
          </a:prstGeom>
          <a:noFill/>
        </p:spPr>
        <p:txBody>
          <a:bodyPr wrap="square">
            <a:spAutoFit/>
          </a:bodyPr>
          <a:lstStyle/>
          <a:p>
            <a:pPr algn="l"/>
            <a:r>
              <a:rPr lang="en-AU" sz="3200" b="1" i="0" dirty="0">
                <a:effectLst/>
                <a:latin typeface="Public Sans"/>
              </a:rPr>
              <a:t>At a glance: Australia’s quantum ecosystem</a:t>
            </a:r>
          </a:p>
        </p:txBody>
      </p:sp>
      <p:sp>
        <p:nvSpPr>
          <p:cNvPr id="12" name="TextBox 11">
            <a:extLst>
              <a:ext uri="{FF2B5EF4-FFF2-40B4-BE49-F238E27FC236}">
                <a16:creationId xmlns:a16="http://schemas.microsoft.com/office/drawing/2014/main" id="{136DDE0B-ECD1-5FF6-8D1C-066D0538B01F}"/>
              </a:ext>
            </a:extLst>
          </p:cNvPr>
          <p:cNvSpPr txBox="1"/>
          <p:nvPr/>
        </p:nvSpPr>
        <p:spPr>
          <a:xfrm>
            <a:off x="0" y="6611779"/>
            <a:ext cx="6998109" cy="246221"/>
          </a:xfrm>
          <a:prstGeom prst="rect">
            <a:avLst/>
          </a:prstGeom>
          <a:noFill/>
        </p:spPr>
        <p:txBody>
          <a:bodyPr wrap="square">
            <a:spAutoFit/>
          </a:bodyPr>
          <a:lstStyle/>
          <a:p>
            <a:r>
              <a:rPr lang="en-US" sz="1000" dirty="0"/>
              <a:t>https://</a:t>
            </a:r>
            <a:r>
              <a:rPr lang="en-US" sz="1000" dirty="0" err="1"/>
              <a:t>www.industry.gov.au</a:t>
            </a:r>
            <a:r>
              <a:rPr lang="en-US" sz="1000" dirty="0"/>
              <a:t>/publications/state-australian-quantum-report-2024/glance-</a:t>
            </a:r>
            <a:r>
              <a:rPr lang="en-US" sz="1000" dirty="0" err="1"/>
              <a:t>australias</a:t>
            </a:r>
            <a:r>
              <a:rPr lang="en-US" sz="1000" dirty="0"/>
              <a:t>-quantum-ecosystem</a:t>
            </a:r>
          </a:p>
        </p:txBody>
      </p:sp>
      <p:pic>
        <p:nvPicPr>
          <p:cNvPr id="14" name="Picture 13" descr="A close-up of a computer&#10;&#10;Description automatically generated">
            <a:extLst>
              <a:ext uri="{FF2B5EF4-FFF2-40B4-BE49-F238E27FC236}">
                <a16:creationId xmlns:a16="http://schemas.microsoft.com/office/drawing/2014/main" id="{DC0B2C56-A551-FDB6-049C-5A4308F5B1D4}"/>
              </a:ext>
            </a:extLst>
          </p:cNvPr>
          <p:cNvPicPr>
            <a:picLocks noChangeAspect="1"/>
          </p:cNvPicPr>
          <p:nvPr/>
        </p:nvPicPr>
        <p:blipFill>
          <a:blip r:embed="rId2"/>
          <a:stretch>
            <a:fillRect/>
          </a:stretch>
        </p:blipFill>
        <p:spPr>
          <a:xfrm>
            <a:off x="6793271" y="4720042"/>
            <a:ext cx="5148006" cy="1520395"/>
          </a:xfrm>
          <a:prstGeom prst="rect">
            <a:avLst/>
          </a:prstGeom>
        </p:spPr>
      </p:pic>
      <p:pic>
        <p:nvPicPr>
          <p:cNvPr id="16" name="Picture 15" descr="A close-up of a poster&#10;&#10;Description automatically generated">
            <a:extLst>
              <a:ext uri="{FF2B5EF4-FFF2-40B4-BE49-F238E27FC236}">
                <a16:creationId xmlns:a16="http://schemas.microsoft.com/office/drawing/2014/main" id="{006514C3-CE02-77C7-6074-705ACF767EF1}"/>
              </a:ext>
            </a:extLst>
          </p:cNvPr>
          <p:cNvPicPr>
            <a:picLocks noChangeAspect="1"/>
          </p:cNvPicPr>
          <p:nvPr/>
        </p:nvPicPr>
        <p:blipFill>
          <a:blip r:embed="rId3"/>
          <a:stretch>
            <a:fillRect/>
          </a:stretch>
        </p:blipFill>
        <p:spPr>
          <a:xfrm>
            <a:off x="7414649" y="725010"/>
            <a:ext cx="3905250" cy="3895312"/>
          </a:xfrm>
          <a:prstGeom prst="rect">
            <a:avLst/>
          </a:prstGeom>
        </p:spPr>
      </p:pic>
      <p:pic>
        <p:nvPicPr>
          <p:cNvPr id="18" name="Picture 17" descr="A close-up of a few information&#10;&#10;Description automatically generated">
            <a:extLst>
              <a:ext uri="{FF2B5EF4-FFF2-40B4-BE49-F238E27FC236}">
                <a16:creationId xmlns:a16="http://schemas.microsoft.com/office/drawing/2014/main" id="{9E13AEA4-6E02-B860-6A9A-82CA532163AF}"/>
              </a:ext>
            </a:extLst>
          </p:cNvPr>
          <p:cNvPicPr>
            <a:picLocks noChangeAspect="1"/>
          </p:cNvPicPr>
          <p:nvPr/>
        </p:nvPicPr>
        <p:blipFill>
          <a:blip r:embed="rId4"/>
          <a:stretch>
            <a:fillRect/>
          </a:stretch>
        </p:blipFill>
        <p:spPr>
          <a:xfrm>
            <a:off x="2058171" y="3267282"/>
            <a:ext cx="4594123" cy="3158826"/>
          </a:xfrm>
          <a:prstGeom prst="rect">
            <a:avLst/>
          </a:prstGeom>
        </p:spPr>
      </p:pic>
      <p:pic>
        <p:nvPicPr>
          <p:cNvPr id="20" name="Picture 19" descr="A close-up of a diagram&#10;&#10;Description automatically generated">
            <a:extLst>
              <a:ext uri="{FF2B5EF4-FFF2-40B4-BE49-F238E27FC236}">
                <a16:creationId xmlns:a16="http://schemas.microsoft.com/office/drawing/2014/main" id="{24CCBCA6-2B62-7F2C-7409-044364E44288}"/>
              </a:ext>
            </a:extLst>
          </p:cNvPr>
          <p:cNvPicPr>
            <a:picLocks noChangeAspect="1"/>
          </p:cNvPicPr>
          <p:nvPr/>
        </p:nvPicPr>
        <p:blipFill>
          <a:blip r:embed="rId5"/>
          <a:stretch>
            <a:fillRect/>
          </a:stretch>
        </p:blipFill>
        <p:spPr>
          <a:xfrm>
            <a:off x="2315522" y="806101"/>
            <a:ext cx="3905250" cy="2368345"/>
          </a:xfrm>
          <a:prstGeom prst="rect">
            <a:avLst/>
          </a:prstGeom>
        </p:spPr>
      </p:pic>
      <p:pic>
        <p:nvPicPr>
          <p:cNvPr id="22" name="Picture 21" descr="A close-up of a logo&#10;&#10;Description automatically generated">
            <a:extLst>
              <a:ext uri="{FF2B5EF4-FFF2-40B4-BE49-F238E27FC236}">
                <a16:creationId xmlns:a16="http://schemas.microsoft.com/office/drawing/2014/main" id="{0C59C51C-13E4-966B-191F-BE6B0B4800CB}"/>
              </a:ext>
            </a:extLst>
          </p:cNvPr>
          <p:cNvPicPr>
            <a:picLocks noChangeAspect="1"/>
          </p:cNvPicPr>
          <p:nvPr/>
        </p:nvPicPr>
        <p:blipFill>
          <a:blip r:embed="rId6"/>
          <a:stretch>
            <a:fillRect/>
          </a:stretch>
        </p:blipFill>
        <p:spPr>
          <a:xfrm>
            <a:off x="10569677" y="6335318"/>
            <a:ext cx="1371600" cy="508000"/>
          </a:xfrm>
          <a:prstGeom prst="rect">
            <a:avLst/>
          </a:prstGeom>
        </p:spPr>
      </p:pic>
      <p:pic>
        <p:nvPicPr>
          <p:cNvPr id="2" name="Picture 1" descr="A cover of a book&#10;&#10;Description automatically generated with low confidence">
            <a:extLst>
              <a:ext uri="{FF2B5EF4-FFF2-40B4-BE49-F238E27FC236}">
                <a16:creationId xmlns:a16="http://schemas.microsoft.com/office/drawing/2014/main" id="{169FA38D-58CA-94A1-EF07-611C044A9FD5}"/>
              </a:ext>
            </a:extLst>
          </p:cNvPr>
          <p:cNvPicPr>
            <a:picLocks noChangeAspect="1"/>
          </p:cNvPicPr>
          <p:nvPr/>
        </p:nvPicPr>
        <p:blipFill>
          <a:blip r:embed="rId7"/>
          <a:stretch>
            <a:fillRect/>
          </a:stretch>
        </p:blipFill>
        <p:spPr>
          <a:xfrm>
            <a:off x="75388" y="806101"/>
            <a:ext cx="1841806" cy="2604453"/>
          </a:xfrm>
          <a:prstGeom prst="rect">
            <a:avLst/>
          </a:prstGeom>
        </p:spPr>
      </p:pic>
    </p:spTree>
    <p:extLst>
      <p:ext uri="{BB962C8B-B14F-4D97-AF65-F5344CB8AC3E}">
        <p14:creationId xmlns:p14="http://schemas.microsoft.com/office/powerpoint/2010/main" val="36149258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2968A0F-C75E-2C08-A3F9-14BC31D8052B}"/>
              </a:ext>
            </a:extLst>
          </p:cNvPr>
          <p:cNvSpPr txBox="1"/>
          <p:nvPr/>
        </p:nvSpPr>
        <p:spPr>
          <a:xfrm>
            <a:off x="-232228" y="65705"/>
            <a:ext cx="4158342" cy="584775"/>
          </a:xfrm>
          <a:prstGeom prst="rect">
            <a:avLst/>
          </a:prstGeom>
          <a:noFill/>
        </p:spPr>
        <p:txBody>
          <a:bodyPr wrap="square">
            <a:spAutoFit/>
          </a:bodyPr>
          <a:lstStyle/>
          <a:p>
            <a:pPr algn="ctr"/>
            <a:r>
              <a:rPr lang="en-US" sz="3200" b="1" dirty="0">
                <a:latin typeface="Apple Symbols" panose="02000000000000000000" pitchFamily="2" charset="-79"/>
                <a:ea typeface="Apple Symbols" panose="02000000000000000000" pitchFamily="2" charset="-79"/>
                <a:cs typeface="Apple Symbols" panose="02000000000000000000" pitchFamily="2" charset="-79"/>
              </a:rPr>
              <a:t>Conference Committees</a:t>
            </a:r>
          </a:p>
        </p:txBody>
      </p:sp>
      <p:pic>
        <p:nvPicPr>
          <p:cNvPr id="6" name="Picture 5" descr="A group of people's names&#10;&#10;Description automatically generated">
            <a:extLst>
              <a:ext uri="{FF2B5EF4-FFF2-40B4-BE49-F238E27FC236}">
                <a16:creationId xmlns:a16="http://schemas.microsoft.com/office/drawing/2014/main" id="{FE578624-06B5-76EC-D37A-9799F680E5F2}"/>
              </a:ext>
            </a:extLst>
          </p:cNvPr>
          <p:cNvPicPr>
            <a:picLocks noChangeAspect="1"/>
          </p:cNvPicPr>
          <p:nvPr/>
        </p:nvPicPr>
        <p:blipFill>
          <a:blip r:embed="rId2"/>
          <a:stretch>
            <a:fillRect/>
          </a:stretch>
        </p:blipFill>
        <p:spPr>
          <a:xfrm>
            <a:off x="2904013" y="743980"/>
            <a:ext cx="9296171" cy="5473021"/>
          </a:xfrm>
          <a:prstGeom prst="rect">
            <a:avLst/>
          </a:prstGeom>
        </p:spPr>
      </p:pic>
      <p:pic>
        <p:nvPicPr>
          <p:cNvPr id="8" name="Picture 7" descr="A document with text on it&#10;&#10;Description automatically generated">
            <a:extLst>
              <a:ext uri="{FF2B5EF4-FFF2-40B4-BE49-F238E27FC236}">
                <a16:creationId xmlns:a16="http://schemas.microsoft.com/office/drawing/2014/main" id="{145E81AB-87E2-7564-8C07-963C13761E1F}"/>
              </a:ext>
            </a:extLst>
          </p:cNvPr>
          <p:cNvPicPr>
            <a:picLocks noChangeAspect="1"/>
          </p:cNvPicPr>
          <p:nvPr/>
        </p:nvPicPr>
        <p:blipFill>
          <a:blip r:embed="rId3"/>
          <a:stretch>
            <a:fillRect/>
          </a:stretch>
        </p:blipFill>
        <p:spPr>
          <a:xfrm>
            <a:off x="0" y="743981"/>
            <a:ext cx="2999303" cy="3459392"/>
          </a:xfrm>
          <a:prstGeom prst="rect">
            <a:avLst/>
          </a:prstGeom>
        </p:spPr>
      </p:pic>
      <p:sp>
        <p:nvSpPr>
          <p:cNvPr id="2" name="TextBox 1">
            <a:extLst>
              <a:ext uri="{FF2B5EF4-FFF2-40B4-BE49-F238E27FC236}">
                <a16:creationId xmlns:a16="http://schemas.microsoft.com/office/drawing/2014/main" id="{09A1690C-B3EB-4E04-05AD-18B9291ED50D}"/>
              </a:ext>
            </a:extLst>
          </p:cNvPr>
          <p:cNvSpPr txBox="1"/>
          <p:nvPr/>
        </p:nvSpPr>
        <p:spPr>
          <a:xfrm>
            <a:off x="78377" y="4437527"/>
            <a:ext cx="10515600" cy="369332"/>
          </a:xfrm>
          <a:prstGeom prst="rect">
            <a:avLst/>
          </a:prstGeom>
          <a:noFill/>
        </p:spPr>
        <p:txBody>
          <a:bodyPr wrap="square">
            <a:spAutoFit/>
          </a:bodyPr>
          <a:lstStyle/>
          <a:p>
            <a:pPr algn="l"/>
            <a:r>
              <a:rPr lang="en-AU" b="1" i="0" dirty="0">
                <a:effectLst/>
                <a:latin typeface="Public Sans"/>
              </a:rPr>
              <a:t>Tutorial Speakers</a:t>
            </a:r>
          </a:p>
        </p:txBody>
      </p:sp>
      <p:sp>
        <p:nvSpPr>
          <p:cNvPr id="3" name="TextBox 2">
            <a:extLst>
              <a:ext uri="{FF2B5EF4-FFF2-40B4-BE49-F238E27FC236}">
                <a16:creationId xmlns:a16="http://schemas.microsoft.com/office/drawing/2014/main" id="{E7EC8B7F-DE27-CCC6-60C7-0575B5C023AC}"/>
              </a:ext>
            </a:extLst>
          </p:cNvPr>
          <p:cNvSpPr txBox="1"/>
          <p:nvPr/>
        </p:nvSpPr>
        <p:spPr>
          <a:xfrm>
            <a:off x="104504" y="4945217"/>
            <a:ext cx="2299062" cy="938719"/>
          </a:xfrm>
          <a:prstGeom prst="rect">
            <a:avLst/>
          </a:prstGeom>
          <a:noFill/>
        </p:spPr>
        <p:txBody>
          <a:bodyPr wrap="square" rtlCol="0">
            <a:spAutoFit/>
          </a:bodyPr>
          <a:lstStyle/>
          <a:p>
            <a:r>
              <a:rPr lang="en-US" sz="1100" dirty="0"/>
              <a:t>Lloyd Hollenberg</a:t>
            </a:r>
          </a:p>
          <a:p>
            <a:r>
              <a:rPr lang="en-US" sz="1100" dirty="0"/>
              <a:t>Kristan Temme</a:t>
            </a:r>
          </a:p>
          <a:p>
            <a:r>
              <a:rPr lang="en-US" sz="1100" dirty="0"/>
              <a:t>Sergii Strelchuk</a:t>
            </a:r>
          </a:p>
          <a:p>
            <a:r>
              <a:rPr lang="en-US" sz="1100" dirty="0"/>
              <a:t>Martin Larocca</a:t>
            </a:r>
          </a:p>
          <a:p>
            <a:r>
              <a:rPr lang="en-US" sz="1100" dirty="0"/>
              <a:t>Francesco Tacchino</a:t>
            </a:r>
          </a:p>
        </p:txBody>
      </p:sp>
    </p:spTree>
    <p:extLst>
      <p:ext uri="{BB962C8B-B14F-4D97-AF65-F5344CB8AC3E}">
        <p14:creationId xmlns:p14="http://schemas.microsoft.com/office/powerpoint/2010/main" val="11020126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omputer&#10;&#10;Description automatically generated">
            <a:extLst>
              <a:ext uri="{FF2B5EF4-FFF2-40B4-BE49-F238E27FC236}">
                <a16:creationId xmlns:a16="http://schemas.microsoft.com/office/drawing/2014/main" id="{D12B292E-C996-F237-3510-27734E25FD3E}"/>
              </a:ext>
            </a:extLst>
          </p:cNvPr>
          <p:cNvPicPr>
            <a:picLocks noChangeAspect="1"/>
          </p:cNvPicPr>
          <p:nvPr/>
        </p:nvPicPr>
        <p:blipFill>
          <a:blip r:embed="rId2"/>
          <a:stretch>
            <a:fillRect/>
          </a:stretch>
        </p:blipFill>
        <p:spPr>
          <a:xfrm>
            <a:off x="558800" y="1058989"/>
            <a:ext cx="10982960" cy="5606227"/>
          </a:xfrm>
          <a:prstGeom prst="rect">
            <a:avLst/>
          </a:prstGeom>
        </p:spPr>
      </p:pic>
      <p:sp>
        <p:nvSpPr>
          <p:cNvPr id="6" name="TextBox 5">
            <a:extLst>
              <a:ext uri="{FF2B5EF4-FFF2-40B4-BE49-F238E27FC236}">
                <a16:creationId xmlns:a16="http://schemas.microsoft.com/office/drawing/2014/main" id="{4AEFF525-966E-8D8E-4B95-0A0EE1178A4A}"/>
              </a:ext>
            </a:extLst>
          </p:cNvPr>
          <p:cNvSpPr txBox="1"/>
          <p:nvPr/>
        </p:nvSpPr>
        <p:spPr>
          <a:xfrm>
            <a:off x="0" y="-13609"/>
            <a:ext cx="4592320" cy="707886"/>
          </a:xfrm>
          <a:prstGeom prst="rect">
            <a:avLst/>
          </a:prstGeom>
          <a:noFill/>
        </p:spPr>
        <p:txBody>
          <a:bodyPr wrap="square">
            <a:spAutoFit/>
          </a:bodyPr>
          <a:lstStyle/>
          <a:p>
            <a:pPr algn="ctr"/>
            <a:r>
              <a:rPr lang="en-US" sz="4000" b="1" dirty="0">
                <a:latin typeface="Apple Symbols" panose="02000000000000000000" pitchFamily="2" charset="-79"/>
                <a:ea typeface="Apple Symbols" panose="02000000000000000000" pitchFamily="2" charset="-79"/>
                <a:cs typeface="Apple Symbols" panose="02000000000000000000" pitchFamily="2" charset="-79"/>
              </a:rPr>
              <a:t>QTML 2024 Sponsors</a:t>
            </a:r>
          </a:p>
        </p:txBody>
      </p:sp>
    </p:spTree>
    <p:extLst>
      <p:ext uri="{BB962C8B-B14F-4D97-AF65-F5344CB8AC3E}">
        <p14:creationId xmlns:p14="http://schemas.microsoft.com/office/powerpoint/2010/main" val="6006615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6FD4270-25DF-8F3F-7A78-C09010782D0B}"/>
              </a:ext>
            </a:extLst>
          </p:cNvPr>
          <p:cNvSpPr txBox="1"/>
          <p:nvPr/>
        </p:nvSpPr>
        <p:spPr>
          <a:xfrm>
            <a:off x="0" y="-13609"/>
            <a:ext cx="5978770" cy="707886"/>
          </a:xfrm>
          <a:prstGeom prst="rect">
            <a:avLst/>
          </a:prstGeom>
          <a:noFill/>
        </p:spPr>
        <p:txBody>
          <a:bodyPr wrap="square">
            <a:spAutoFit/>
          </a:bodyPr>
          <a:lstStyle/>
          <a:p>
            <a:pPr algn="ctr"/>
            <a:r>
              <a:rPr lang="en-US" sz="4000" b="1" dirty="0">
                <a:latin typeface="Apple Symbols" panose="02000000000000000000" pitchFamily="2" charset="-79"/>
                <a:ea typeface="Apple Symbols" panose="02000000000000000000" pitchFamily="2" charset="-79"/>
                <a:cs typeface="Apple Symbols" panose="02000000000000000000" pitchFamily="2" charset="-79"/>
              </a:rPr>
              <a:t>Some House Keeping Stuff…</a:t>
            </a:r>
          </a:p>
        </p:txBody>
      </p:sp>
      <p:sp>
        <p:nvSpPr>
          <p:cNvPr id="6" name="TextBox 5">
            <a:extLst>
              <a:ext uri="{FF2B5EF4-FFF2-40B4-BE49-F238E27FC236}">
                <a16:creationId xmlns:a16="http://schemas.microsoft.com/office/drawing/2014/main" id="{405BE678-167A-FBB5-7D72-54EF2C66D23E}"/>
              </a:ext>
            </a:extLst>
          </p:cNvPr>
          <p:cNvSpPr txBox="1"/>
          <p:nvPr/>
        </p:nvSpPr>
        <p:spPr>
          <a:xfrm>
            <a:off x="-245200" y="694277"/>
            <a:ext cx="10954734" cy="2488886"/>
          </a:xfrm>
          <a:prstGeom prst="rect">
            <a:avLst/>
          </a:prstGeom>
          <a:noFill/>
        </p:spPr>
        <p:txBody>
          <a:bodyPr wrap="square">
            <a:spAutoFit/>
          </a:bodyPr>
          <a:lstStyle/>
          <a:p>
            <a:pPr marL="742950" lvl="1" indent="-285750">
              <a:lnSpc>
                <a:spcPct val="107000"/>
              </a:lnSpc>
              <a:buFont typeface="Courier New" panose="02070309020205020404" pitchFamily="49" charset="0"/>
              <a:buChar char="o"/>
            </a:pPr>
            <a:r>
              <a:rPr lang="en-GB" sz="2000" kern="100" dirty="0">
                <a:effectLst/>
                <a:latin typeface="Aptos" panose="020B0004020202020204" pitchFamily="34" charset="0"/>
                <a:ea typeface="Aptos" panose="020B0004020202020204" pitchFamily="34" charset="0"/>
                <a:cs typeface="Times New Roman" panose="02020603050405020304" pitchFamily="18" charset="0"/>
              </a:rPr>
              <a:t>Building plan</a:t>
            </a:r>
            <a:endParaRPr lang="en-AU" sz="20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lnSpc>
                <a:spcPct val="107000"/>
              </a:lnSpc>
              <a:buFont typeface="Courier New" panose="02070309020205020404" pitchFamily="49" charset="0"/>
              <a:buChar char="o"/>
            </a:pPr>
            <a:r>
              <a:rPr lang="en-GB" sz="2000" kern="100" dirty="0">
                <a:effectLst/>
                <a:latin typeface="Aptos" panose="020B0004020202020204" pitchFamily="34" charset="0"/>
                <a:ea typeface="Aptos" panose="020B0004020202020204" pitchFamily="34" charset="0"/>
                <a:cs typeface="Times New Roman" panose="02020603050405020304" pitchFamily="18" charset="0"/>
              </a:rPr>
              <a:t>Fire exists</a:t>
            </a:r>
            <a:endParaRPr lang="en-AU" sz="20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lnSpc>
                <a:spcPct val="107000"/>
              </a:lnSpc>
              <a:buFont typeface="Courier New" panose="02070309020205020404" pitchFamily="49" charset="0"/>
              <a:buChar char="o"/>
            </a:pPr>
            <a:r>
              <a:rPr lang="en-GB" sz="2000" kern="100" dirty="0">
                <a:effectLst/>
                <a:latin typeface="Aptos" panose="020B0004020202020204" pitchFamily="34" charset="0"/>
                <a:ea typeface="Aptos" panose="020B0004020202020204" pitchFamily="34" charset="0"/>
                <a:cs typeface="Times New Roman" panose="02020603050405020304" pitchFamily="18" charset="0"/>
              </a:rPr>
              <a:t>Access via lifts if stairs are problem.</a:t>
            </a:r>
            <a:endParaRPr lang="en-AU" sz="20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lnSpc>
                <a:spcPct val="107000"/>
              </a:lnSpc>
              <a:buFont typeface="Courier New" panose="02070309020205020404" pitchFamily="49" charset="0"/>
              <a:buChar char="o"/>
            </a:pPr>
            <a:r>
              <a:rPr lang="en-GB" sz="2000" kern="100" dirty="0">
                <a:effectLst/>
                <a:latin typeface="Aptos" panose="020B0004020202020204" pitchFamily="34" charset="0"/>
                <a:ea typeface="Aptos" panose="020B0004020202020204" pitchFamily="34" charset="0"/>
                <a:cs typeface="Times New Roman" panose="02020603050405020304" pitchFamily="18" charset="0"/>
              </a:rPr>
              <a:t>Welcome Reception at Science Gallery this evening at 7 PM</a:t>
            </a:r>
          </a:p>
          <a:p>
            <a:pPr marL="742950" lvl="1" indent="-285750">
              <a:lnSpc>
                <a:spcPct val="107000"/>
              </a:lnSpc>
              <a:buFont typeface="Courier New" panose="02070309020205020404" pitchFamily="49" charset="0"/>
              <a:buChar char="o"/>
            </a:pPr>
            <a:r>
              <a:rPr lang="en-GB" sz="2000" kern="100" dirty="0">
                <a:effectLst/>
                <a:latin typeface="Aptos" panose="020B0004020202020204" pitchFamily="34" charset="0"/>
                <a:ea typeface="Aptos" panose="020B0004020202020204" pitchFamily="34" charset="0"/>
                <a:cs typeface="Times New Roman" panose="02020603050405020304" pitchFamily="18" charset="0"/>
              </a:rPr>
              <a:t>HEPCON App for conference program</a:t>
            </a:r>
            <a:endParaRPr lang="en-AU" sz="20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lnSpc>
                <a:spcPct val="107000"/>
              </a:lnSpc>
              <a:spcAft>
                <a:spcPts val="800"/>
              </a:spcAft>
              <a:buFont typeface="Courier New" panose="02070309020205020404" pitchFamily="49" charset="0"/>
              <a:buChar char="o"/>
            </a:pPr>
            <a:r>
              <a:rPr lang="en-GB" sz="2000" kern="100" dirty="0">
                <a:effectLst/>
                <a:latin typeface="Aptos" panose="020B0004020202020204" pitchFamily="34" charset="0"/>
                <a:ea typeface="Aptos" panose="020B0004020202020204" pitchFamily="34" charset="0"/>
                <a:cs typeface="Times New Roman" panose="02020603050405020304" pitchFamily="18" charset="0"/>
              </a:rPr>
              <a:t>Lunch vouchers – everyone must have received vouchers for 5 days</a:t>
            </a:r>
          </a:p>
          <a:p>
            <a:pPr marL="742950" lvl="1" indent="-285750">
              <a:lnSpc>
                <a:spcPct val="107000"/>
              </a:lnSpc>
              <a:spcAft>
                <a:spcPts val="800"/>
              </a:spcAft>
              <a:buFont typeface="Courier New" panose="02070309020205020404" pitchFamily="49" charset="0"/>
              <a:buChar char="o"/>
            </a:pPr>
            <a:r>
              <a:rPr lang="en-GB" sz="2000" kern="100" dirty="0">
                <a:latin typeface="Aptos" panose="020B0004020202020204" pitchFamily="34" charset="0"/>
                <a:ea typeface="Aptos" panose="020B0004020202020204" pitchFamily="34" charset="0"/>
                <a:cs typeface="Times New Roman" panose="02020603050405020304" pitchFamily="18" charset="0"/>
              </a:rPr>
              <a:t>Dinner tickets</a:t>
            </a:r>
          </a:p>
        </p:txBody>
      </p:sp>
      <p:pic>
        <p:nvPicPr>
          <p:cNvPr id="3" name="Picture 2" descr="A screenshot of a phone&#10;&#10;Description automatically generated">
            <a:extLst>
              <a:ext uri="{FF2B5EF4-FFF2-40B4-BE49-F238E27FC236}">
                <a16:creationId xmlns:a16="http://schemas.microsoft.com/office/drawing/2014/main" id="{8F821C15-C06D-50AD-0BAB-149305583A4E}"/>
              </a:ext>
            </a:extLst>
          </p:cNvPr>
          <p:cNvPicPr>
            <a:picLocks noChangeAspect="1"/>
          </p:cNvPicPr>
          <p:nvPr/>
        </p:nvPicPr>
        <p:blipFill>
          <a:blip r:embed="rId2"/>
          <a:srcRect t="10598" b="71966"/>
          <a:stretch/>
        </p:blipFill>
        <p:spPr>
          <a:xfrm>
            <a:off x="296373" y="3369034"/>
            <a:ext cx="3161109" cy="1195754"/>
          </a:xfrm>
          <a:prstGeom prst="rect">
            <a:avLst/>
          </a:prstGeom>
        </p:spPr>
      </p:pic>
      <p:pic>
        <p:nvPicPr>
          <p:cNvPr id="8" name="Picture 7" descr="A map of a theater&#10;&#10;Description automatically generated">
            <a:extLst>
              <a:ext uri="{FF2B5EF4-FFF2-40B4-BE49-F238E27FC236}">
                <a16:creationId xmlns:a16="http://schemas.microsoft.com/office/drawing/2014/main" id="{48040DE1-8859-1D41-C2FF-4BADEFC53B77}"/>
              </a:ext>
            </a:extLst>
          </p:cNvPr>
          <p:cNvPicPr>
            <a:picLocks noChangeAspect="1"/>
          </p:cNvPicPr>
          <p:nvPr/>
        </p:nvPicPr>
        <p:blipFill>
          <a:blip r:embed="rId3"/>
          <a:stretch>
            <a:fillRect/>
          </a:stretch>
        </p:blipFill>
        <p:spPr>
          <a:xfrm>
            <a:off x="9028425" y="0"/>
            <a:ext cx="3163575" cy="6858000"/>
          </a:xfrm>
          <a:prstGeom prst="rect">
            <a:avLst/>
          </a:prstGeom>
        </p:spPr>
      </p:pic>
      <p:pic>
        <p:nvPicPr>
          <p:cNvPr id="9" name="Picture 8">
            <a:extLst>
              <a:ext uri="{FF2B5EF4-FFF2-40B4-BE49-F238E27FC236}">
                <a16:creationId xmlns:a16="http://schemas.microsoft.com/office/drawing/2014/main" id="{29E9E9D1-D351-F565-7D1F-A041E5351A0C}"/>
              </a:ext>
            </a:extLst>
          </p:cNvPr>
          <p:cNvPicPr>
            <a:picLocks noChangeAspect="1"/>
          </p:cNvPicPr>
          <p:nvPr/>
        </p:nvPicPr>
        <p:blipFill>
          <a:blip r:embed="rId4"/>
          <a:stretch>
            <a:fillRect/>
          </a:stretch>
        </p:blipFill>
        <p:spPr>
          <a:xfrm>
            <a:off x="3610710" y="2922783"/>
            <a:ext cx="5111259" cy="3935217"/>
          </a:xfrm>
          <a:prstGeom prst="rect">
            <a:avLst/>
          </a:prstGeom>
        </p:spPr>
      </p:pic>
    </p:spTree>
    <p:extLst>
      <p:ext uri="{BB962C8B-B14F-4D97-AF65-F5344CB8AC3E}">
        <p14:creationId xmlns:p14="http://schemas.microsoft.com/office/powerpoint/2010/main" val="3709581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4D9D8-8E46-6E9E-01AF-65F8717CCBC2}"/>
              </a:ext>
            </a:extLst>
          </p:cNvPr>
          <p:cNvSpPr>
            <a:spLocks noGrp="1"/>
          </p:cNvSpPr>
          <p:nvPr>
            <p:ph type="title"/>
          </p:nvPr>
        </p:nvSpPr>
        <p:spPr>
          <a:xfrm>
            <a:off x="117263" y="393064"/>
            <a:ext cx="10515600" cy="1325563"/>
          </a:xfrm>
        </p:spPr>
        <p:txBody>
          <a:bodyPr/>
          <a:lstStyle/>
          <a:p>
            <a:r>
              <a:rPr lang="en-AU" dirty="0">
                <a:solidFill>
                  <a:schemeClr val="tx1"/>
                </a:solidFill>
              </a:rPr>
              <a:t>Choose to Reuse!</a:t>
            </a:r>
          </a:p>
        </p:txBody>
      </p:sp>
      <p:sp>
        <p:nvSpPr>
          <p:cNvPr id="3" name="Content Placeholder 2">
            <a:extLst>
              <a:ext uri="{FF2B5EF4-FFF2-40B4-BE49-F238E27FC236}">
                <a16:creationId xmlns:a16="http://schemas.microsoft.com/office/drawing/2014/main" id="{4303A67E-6EFA-DB93-30F6-8692F71BC30B}"/>
              </a:ext>
            </a:extLst>
          </p:cNvPr>
          <p:cNvSpPr>
            <a:spLocks noGrp="1"/>
          </p:cNvSpPr>
          <p:nvPr>
            <p:ph sz="quarter" idx="14"/>
          </p:nvPr>
        </p:nvSpPr>
        <p:spPr>
          <a:xfrm>
            <a:off x="183566" y="2255107"/>
            <a:ext cx="5643154" cy="2998905"/>
          </a:xfrm>
        </p:spPr>
        <p:txBody>
          <a:bodyPr>
            <a:normAutofit fontScale="92500" lnSpcReduction="20000"/>
          </a:bodyPr>
          <a:lstStyle/>
          <a:p>
            <a:r>
              <a:rPr lang="en-AU" b="0" dirty="0">
                <a:solidFill>
                  <a:schemeClr val="tx1"/>
                </a:solidFill>
              </a:rPr>
              <a:t>The </a:t>
            </a:r>
            <a:r>
              <a:rPr lang="en-AU" b="0" i="1" dirty="0">
                <a:solidFill>
                  <a:schemeClr val="tx1"/>
                </a:solidFill>
              </a:rPr>
              <a:t>Choose to Reuse (C2R) Plate Program </a:t>
            </a:r>
            <a:r>
              <a:rPr lang="en-AU" b="0" dirty="0">
                <a:solidFill>
                  <a:schemeClr val="tx1"/>
                </a:solidFill>
              </a:rPr>
              <a:t>is a </a:t>
            </a:r>
            <a:r>
              <a:rPr lang="en-AU" dirty="0">
                <a:solidFill>
                  <a:schemeClr val="tx1"/>
                </a:solidFill>
              </a:rPr>
              <a:t>free reusable dish service </a:t>
            </a:r>
            <a:r>
              <a:rPr lang="en-AU" b="0" dirty="0">
                <a:solidFill>
                  <a:schemeClr val="tx1"/>
                </a:solidFill>
              </a:rPr>
              <a:t>offered at the University of Melbourne. </a:t>
            </a:r>
          </a:p>
          <a:p>
            <a:endParaRPr lang="en-AU" b="0" dirty="0">
              <a:solidFill>
                <a:schemeClr val="tx1"/>
              </a:solidFill>
            </a:endParaRPr>
          </a:p>
          <a:p>
            <a:r>
              <a:rPr lang="en-AU" b="0" dirty="0">
                <a:solidFill>
                  <a:schemeClr val="tx1"/>
                </a:solidFill>
              </a:rPr>
              <a:t>The service allows staff, students and visitors to purchase enjoy food and drinks from retailers using reusable tableware. </a:t>
            </a:r>
          </a:p>
        </p:txBody>
      </p:sp>
      <p:pic>
        <p:nvPicPr>
          <p:cNvPr id="6" name="Picture 5" descr="A circular diagram of a circular object with text&#10;&#10;Description automatically generated with medium confidence">
            <a:extLst>
              <a:ext uri="{FF2B5EF4-FFF2-40B4-BE49-F238E27FC236}">
                <a16:creationId xmlns:a16="http://schemas.microsoft.com/office/drawing/2014/main" id="{AD3C5FE5-096D-B1B5-55BE-15811812016B}"/>
              </a:ext>
            </a:extLst>
          </p:cNvPr>
          <p:cNvPicPr>
            <a:picLocks noChangeAspect="1"/>
          </p:cNvPicPr>
          <p:nvPr/>
        </p:nvPicPr>
        <p:blipFill>
          <a:blip r:embed="rId2" cstate="print">
            <a:extLst>
              <a:ext uri="{28A0092B-C50C-407E-A947-70E740481C1C}">
                <a14:useLocalDpi xmlns:a14="http://schemas.microsoft.com/office/drawing/2010/main" val="0"/>
              </a:ext>
            </a:extLst>
          </a:blip>
          <a:srcRect l="3190" t="14268" r="2044" b="17197"/>
          <a:stretch/>
        </p:blipFill>
        <p:spPr>
          <a:xfrm>
            <a:off x="6506453" y="557650"/>
            <a:ext cx="4525299" cy="4581724"/>
          </a:xfrm>
          <a:prstGeom prst="ellipse">
            <a:avLst/>
          </a:prstGeom>
        </p:spPr>
      </p:pic>
      <p:sp>
        <p:nvSpPr>
          <p:cNvPr id="8" name="TextBox 7">
            <a:extLst>
              <a:ext uri="{FF2B5EF4-FFF2-40B4-BE49-F238E27FC236}">
                <a16:creationId xmlns:a16="http://schemas.microsoft.com/office/drawing/2014/main" id="{976C3496-6BFC-A9B6-3F3E-AFA811824CB8}"/>
              </a:ext>
            </a:extLst>
          </p:cNvPr>
          <p:cNvSpPr txBox="1"/>
          <p:nvPr/>
        </p:nvSpPr>
        <p:spPr>
          <a:xfrm>
            <a:off x="6959818" y="5421990"/>
            <a:ext cx="5154573" cy="923330"/>
          </a:xfrm>
          <a:prstGeom prst="rect">
            <a:avLst/>
          </a:prstGeom>
          <a:noFill/>
        </p:spPr>
        <p:txBody>
          <a:bodyPr wrap="square">
            <a:spAutoFit/>
          </a:bodyPr>
          <a:lstStyle/>
          <a:p>
            <a:r>
              <a:rPr lang="en-AU" sz="1800" b="1" dirty="0">
                <a:latin typeface="Source Sans Pro" panose="020B0503030403020204" pitchFamily="34" charset="0"/>
                <a:ea typeface="Source Sans Pro" panose="020B0503030403020204" pitchFamily="34" charset="0"/>
              </a:rPr>
              <a:t>Working towards zero waste. </a:t>
            </a:r>
          </a:p>
          <a:p>
            <a:r>
              <a:rPr lang="en-AU" sz="1800" i="1" dirty="0">
                <a:latin typeface="Source Sans Pro" panose="020B0503030403020204" pitchFamily="34" charset="0"/>
                <a:ea typeface="Source Sans Pro" panose="020B0503030403020204" pitchFamily="34" charset="0"/>
              </a:rPr>
              <a:t>As part of the University’s Sustainability Plan 2030. </a:t>
            </a:r>
          </a:p>
          <a:p>
            <a:r>
              <a:rPr lang="en-AU" sz="1800" i="1" dirty="0">
                <a:latin typeface="Source Sans Pro" panose="020B0503030403020204" pitchFamily="34" charset="0"/>
                <a:ea typeface="Source Sans Pro" panose="020B0503030403020204" pitchFamily="34" charset="0"/>
              </a:rPr>
              <a:t>Find out more at sustainablecampus.unimelb.edu.au </a:t>
            </a:r>
          </a:p>
        </p:txBody>
      </p:sp>
    </p:spTree>
    <p:extLst>
      <p:ext uri="{BB962C8B-B14F-4D97-AF65-F5344CB8AC3E}">
        <p14:creationId xmlns:p14="http://schemas.microsoft.com/office/powerpoint/2010/main" val="20378422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8458</TotalTime>
  <Words>268</Words>
  <Application>Microsoft Macintosh PowerPoint</Application>
  <PresentationFormat>Widescreen</PresentationFormat>
  <Paragraphs>36</Paragraphs>
  <Slides>8</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8</vt:i4>
      </vt:variant>
    </vt:vector>
  </HeadingPairs>
  <TitlesOfParts>
    <vt:vector size="17" baseType="lpstr">
      <vt:lpstr>Apple Symbols</vt:lpstr>
      <vt:lpstr>Aptos</vt:lpstr>
      <vt:lpstr>Aptos Display</vt:lpstr>
      <vt:lpstr>Arial</vt:lpstr>
      <vt:lpstr>Courier New</vt:lpstr>
      <vt:lpstr>Public Sans</vt:lpstr>
      <vt:lpstr>Source Sans Pro</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Choose to Reuse!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Usman, Muhammad (Data61, Clayton)</dc:creator>
  <cp:lastModifiedBy>Usman, Muhammad (Data61, Clayton)</cp:lastModifiedBy>
  <cp:revision>110</cp:revision>
  <dcterms:created xsi:type="dcterms:W3CDTF">2024-11-18T05:19:46Z</dcterms:created>
  <dcterms:modified xsi:type="dcterms:W3CDTF">2024-11-24T18:41:47Z</dcterms:modified>
</cp:coreProperties>
</file>