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4" r:id="rId2"/>
    <p:sldMasterId id="2147483715" r:id="rId3"/>
    <p:sldMasterId id="2147483739" r:id="rId4"/>
  </p:sldMasterIdLst>
  <p:notesMasterIdLst>
    <p:notesMasterId r:id="rId15"/>
  </p:notesMasterIdLst>
  <p:sldIdLst>
    <p:sldId id="2054" r:id="rId5"/>
    <p:sldId id="2147472314" r:id="rId6"/>
    <p:sldId id="2147472324" r:id="rId7"/>
    <p:sldId id="2147472334" r:id="rId8"/>
    <p:sldId id="2147472224" r:id="rId9"/>
    <p:sldId id="2147472306" r:id="rId10"/>
    <p:sldId id="2147472332" r:id="rId11"/>
    <p:sldId id="2147472335" r:id="rId12"/>
    <p:sldId id="256" r:id="rId13"/>
    <p:sldId id="214747233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5442F-8576-0247-A229-F98FDBE2B805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13856-2F55-FE45-9498-3C12845E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BF2E4A-FA98-BE4F-9347-C32D424C4BF6}" type="datetime1">
              <a:rPr lang="en-US" altLang="en-US" smtClean="0"/>
              <a:pPr/>
              <a:t>11/26/24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Lloyd Hollenberg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E21F5-513F-124B-ABB3-A0D71C94BC3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262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4B725-2203-4ED2-9256-A661C18EFA6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816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6" name="Text Placeholder 135">
            <a:extLst>
              <a:ext uri="{FF2B5EF4-FFF2-40B4-BE49-F238E27FC236}">
                <a16:creationId xmlns:a16="http://schemas.microsoft.com/office/drawing/2014/main" id="{56E7987E-D425-4641-A476-A2F2AFEFA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17413FA8-B926-4F79-BE67-4D826E05949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68" name="AutoShape 3">
              <a:extLst>
                <a:ext uri="{FF2B5EF4-FFF2-40B4-BE49-F238E27FC236}">
                  <a16:creationId xmlns:a16="http://schemas.microsoft.com/office/drawing/2014/main" id="{67A0898D-5E9C-4ECA-8716-B27BD4E303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239A1E07-3A1C-41F5-92ED-8B3567E0FF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E9D6C4A4-2B67-4288-817E-9A4BFFCA30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6B8D6F90-2C6B-4628-AE61-C65FEE4878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C0E4DAA6-41BC-4FB2-8CF3-65E9131F4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474DAF8-D7A5-411C-A001-70D5A07D8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06B8E519-0572-4B3F-9254-9C405ADAC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4DA47499-7EFA-44C7-93C9-40237E64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8EA471D-6FAF-4C4F-B21D-814C5991B9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BEC055FD-07C4-4F86-A926-EFFCD0E704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DBC8C3F1-E782-4E33-8648-C0D9005D2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id="{511543D3-2D83-4FA7-A510-0D59ED4DF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5C99A006-6A36-4318-A0F6-FC763AF1F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D65C69B5-F055-4C41-976C-E6733BC9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1A3177FB-A0BD-4B08-B181-14A829DF1B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3528B336-8FBC-4C1E-B4B2-C99449F8E8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BD4F46C1-2FE6-44C8-A55E-45E98246F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D4248-B5EF-40DF-AEE7-8BD9A8A741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0EF4CE3A-3112-407D-B00C-337ACD7FD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EEE8532D-E6E7-4BD0-9A45-58E8A1A93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2B2B85B8-C753-425A-ACC5-3B2B2268F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023916B4-1AD7-4055-9353-DB438003EF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6D2086AF-BC95-4BE8-AB84-A66F4C80A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E7A147C6-9FDA-4D95-A42A-92861D17D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45D5BF2A-EF85-417C-B03F-30CEAE118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795098EC-2ACB-4C39-AA2D-A12FF06BA7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447048D5-71A3-4A33-9E51-0388E2EC9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5866A8C0-C096-47DA-9C8E-D82E74E47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4B91E936-1F6C-4BAE-9F8C-2A198926D7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88823701-A9F3-4323-AD0C-A2AD4BE0B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C495104A-F915-4B0C-961E-EF42EEA3C8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6A51DB3B-303A-4D1F-A5E4-A76D700245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E2E2D34A-EEA4-4A9C-81F3-B794F5CEF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8B3BECFC-710D-46F1-96FF-B5371F927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90665531-8DF2-4759-B8DB-FEF6D91D48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26F566F5-E589-4F94-81DD-DD2CA39F85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AD2F1B90-FBA5-468A-ADE5-6AF4A8487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2FD588FF-B434-4865-9645-F295045E86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19302DA6-B22F-4EF5-A69A-ABD9063A8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FE7EC85F-4555-4FCA-8CCD-19C42F488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1962168F-4DE0-46A6-8EFD-C4A1BA3751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7B9E10B1-1CAA-4E4C-B256-1BA034A29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8D8148A-C053-4A37-844E-75EF041690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A20CEF9E-743B-4F98-9FF0-EBBBC4FEB2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B790B20E-FD43-462D-8007-EC2B15D8F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3DCCF01C-7444-4B23-BDF1-D8027642E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9C1F7A58-7A43-4EF6-8310-FC2223E349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CFADC32E-9FC7-4E6E-842D-E7A407A37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D5B27FA2-8D3C-408A-9480-A049E6D384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1FE7A3D8-FB06-4617-BFC5-9D2DCCA8A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465E4A38-A19E-4A38-8E8A-A82D12FA56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A1F24538-62EE-43F6-AFF0-9E5AC6235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45D68DF-3FB9-4397-9E42-B8F0FD2CBC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A559BEA7-D8F9-48FE-8B9C-D2CC23631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00C3857F-D388-4662-B791-624CEA2D4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509EDC47-72F4-4A73-A0DC-EFEEA7F78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82FD3E03-FA3C-47B4-A46E-1FDBD51C4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B71695B0-B6B0-40D5-8FAF-58EC726C6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66" name="Picture Placeholder 138">
            <a:extLst>
              <a:ext uri="{FF2B5EF4-FFF2-40B4-BE49-F238E27FC236}">
                <a16:creationId xmlns:a16="http://schemas.microsoft.com/office/drawing/2014/main" id="{F66FA02B-43F8-442C-A7E5-0D31D41E9C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sp>
        <p:nvSpPr>
          <p:cNvPr id="147" name="Text Placeholder 140">
            <a:extLst>
              <a:ext uri="{FF2B5EF4-FFF2-40B4-BE49-F238E27FC236}">
                <a16:creationId xmlns:a16="http://schemas.microsoft.com/office/drawing/2014/main" id="{74859718-6497-4295-886B-BD752B23C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261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538648" cy="6857998"/>
          </a:xfrm>
          <a:solidFill>
            <a:schemeClr val="bg1">
              <a:lumMod val="85000"/>
            </a:schemeClr>
          </a:solidFill>
        </p:spPr>
        <p:txBody>
          <a:bodyPr lIns="360000" tIns="360000" rIns="72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BB3B2C9-CFDB-4AF2-BE63-E2AF8B0E750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814888" y="0"/>
            <a:ext cx="738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37" name="Text Placeholder 135">
            <a:extLst>
              <a:ext uri="{FF2B5EF4-FFF2-40B4-BE49-F238E27FC236}">
                <a16:creationId xmlns:a16="http://schemas.microsoft.com/office/drawing/2014/main" id="{081B6B67-7D18-4A84-A9C8-F8EB715A3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255" y="616633"/>
            <a:ext cx="1260000" cy="12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768AD39D-5774-4D47-839D-1B36BB540E3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262967" y="1167579"/>
            <a:ext cx="45497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8342C053-5A99-403F-B0F2-E86B39C4B7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4179" y="0"/>
            <a:ext cx="7417821" cy="6879660"/>
          </a:xfrm>
          <a:custGeom>
            <a:avLst/>
            <a:gdLst>
              <a:gd name="connsiteX0" fmla="*/ 1033462 w 4551363"/>
              <a:gd name="connsiteY0" fmla="*/ 0 h 4221163"/>
              <a:gd name="connsiteX1" fmla="*/ 4551363 w 4551363"/>
              <a:gd name="connsiteY1" fmla="*/ 0 h 4221163"/>
              <a:gd name="connsiteX2" fmla="*/ 4551363 w 4551363"/>
              <a:gd name="connsiteY2" fmla="*/ 4221163 h 4221163"/>
              <a:gd name="connsiteX3" fmla="*/ 1033462 w 4551363"/>
              <a:gd name="connsiteY3" fmla="*/ 4221163 h 4221163"/>
              <a:gd name="connsiteX4" fmla="*/ 0 w 4551363"/>
              <a:gd name="connsiteY4" fmla="*/ 3949701 h 422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363" h="4221163">
                <a:moveTo>
                  <a:pt x="1033462" y="0"/>
                </a:moveTo>
                <a:lnTo>
                  <a:pt x="4551363" y="0"/>
                </a:lnTo>
                <a:lnTo>
                  <a:pt x="4551363" y="4221163"/>
                </a:lnTo>
                <a:lnTo>
                  <a:pt x="1033462" y="4221163"/>
                </a:lnTo>
                <a:lnTo>
                  <a:pt x="0" y="394970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304000" tIns="2700000" rIns="720000" bIns="18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Divider slide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25" name="Text Placeholder 140">
            <a:extLst>
              <a:ext uri="{FF2B5EF4-FFF2-40B4-BE49-F238E27FC236}">
                <a16:creationId xmlns:a16="http://schemas.microsoft.com/office/drawing/2014/main" id="{1E7CA0C9-C706-491C-A6A8-FDB0B12A2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2782490" cy="70723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1" name="Text Placeholder 135">
            <a:extLst>
              <a:ext uri="{FF2B5EF4-FFF2-40B4-BE49-F238E27FC236}">
                <a16:creationId xmlns:a16="http://schemas.microsoft.com/office/drawing/2014/main" id="{17A51544-3ECD-4ABC-8447-3699A67ACC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33357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599929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2" name="Picture Placeholder 141">
            <a:extLst>
              <a:ext uri="{FF2B5EF4-FFF2-40B4-BE49-F238E27FC236}">
                <a16:creationId xmlns:a16="http://schemas.microsoft.com/office/drawing/2014/main" id="{7FEBB377-447E-4F52-87D8-8001155A75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9359" y="-1"/>
            <a:ext cx="5704638" cy="6879660"/>
          </a:xfrm>
          <a:custGeom>
            <a:avLst/>
            <a:gdLst>
              <a:gd name="connsiteX0" fmla="*/ 1684339 w 5704638"/>
              <a:gd name="connsiteY0" fmla="*/ 0 h 6879660"/>
              <a:gd name="connsiteX1" fmla="*/ 5704638 w 5704638"/>
              <a:gd name="connsiteY1" fmla="*/ 0 h 6879660"/>
              <a:gd name="connsiteX2" fmla="*/ 5704638 w 5704638"/>
              <a:gd name="connsiteY2" fmla="*/ 6879660 h 6879660"/>
              <a:gd name="connsiteX3" fmla="*/ 1684339 w 5704638"/>
              <a:gd name="connsiteY3" fmla="*/ 6879660 h 6879660"/>
              <a:gd name="connsiteX4" fmla="*/ 0 w 5704638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638" h="6879660">
                <a:moveTo>
                  <a:pt x="1684339" y="0"/>
                </a:moveTo>
                <a:lnTo>
                  <a:pt x="5704638" y="0"/>
                </a:lnTo>
                <a:lnTo>
                  <a:pt x="5704638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68" name="Text Placeholder 140">
            <a:extLst>
              <a:ext uri="{FF2B5EF4-FFF2-40B4-BE49-F238E27FC236}">
                <a16:creationId xmlns:a16="http://schemas.microsoft.com/office/drawing/2014/main" id="{73BB30E9-8493-45E3-BD7E-FD5DCB0129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grpSp>
        <p:nvGrpSpPr>
          <p:cNvPr id="69" name="Group 4">
            <a:extLst>
              <a:ext uri="{FF2B5EF4-FFF2-40B4-BE49-F238E27FC236}">
                <a16:creationId xmlns:a16="http://schemas.microsoft.com/office/drawing/2014/main" id="{BCF2E7B2-D01F-4846-9FFF-96A7F01CE4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70" name="AutoShape 3">
              <a:extLst>
                <a:ext uri="{FF2B5EF4-FFF2-40B4-BE49-F238E27FC236}">
                  <a16:creationId xmlns:a16="http://schemas.microsoft.com/office/drawing/2014/main" id="{7687D4E3-DA82-4B62-B19A-86F31731977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B5576FAF-F3E1-4CC5-B88B-0198F21051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F87E52B1-38C9-4E33-AAF3-BF06500A38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36EB3B1-3E19-4A0A-A9DE-B85EC78B08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A541583E-90FA-4A04-9BB4-DF54DE6748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AF1BCBE3-95B4-473B-B2BB-88B2A4D464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570EB87D-7139-4FCE-8AD0-F04539A831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BCD13869-C734-4744-9966-1E45BC7E7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FA510161-0890-48DC-A1C7-4BC9C39F89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A94FCB9B-2163-47FE-A471-2F08FDD89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D43D310D-82EB-45FB-9575-7A05EC97B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5">
              <a:extLst>
                <a:ext uri="{FF2B5EF4-FFF2-40B4-BE49-F238E27FC236}">
                  <a16:creationId xmlns:a16="http://schemas.microsoft.com/office/drawing/2014/main" id="{C27E9B67-E811-420C-B457-B01D5DA938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202E0DEF-5320-414A-9D09-9F04D307F9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7CDE55A6-B058-43BF-82AD-E2CF701CE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E76D96D4-DB64-4D87-93A0-8CF7BF7C42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09C9CCA1-C999-4358-BCFB-93A526B93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091B2AA6-BAFC-4C63-B6E5-E567B0781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F5352-9E79-422D-A715-9F8798C83E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94E48EF3-5490-4793-84A1-99F9541C9E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FF2C4395-852E-4B55-9169-B80758CCDD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4A470D8C-6B28-4432-B2DC-BB7F4AAD0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51494A52-CCA4-4E8F-B96C-7191A78BEA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F9581B5B-4CC9-40EF-B351-1E0844E779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B36CE5E6-82DB-4EC4-B8F2-00441C7F0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CCB0DDE8-E457-4049-A1B5-9DC1A38E54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F582F19F-50DB-4CD0-9261-9F3D4369DE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3238F99-8877-414A-B15E-AC6904170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4BB808B9-70D1-4973-9B42-7047A60970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F9C9A6F1-DCA9-40C4-A241-EAD329309E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E0AEF41F-FC56-4890-9142-E6A51D258B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6145C89F-8512-4401-B52C-D9558C1D01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ED9CFB26-B8E6-48B1-A29F-24EB66622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F6E85637-D434-4429-B291-1ECF3AEA6E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30C150FF-3376-469B-9681-2D2C44986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434EB90B-7746-4C60-9E11-00C8E6B4B1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7426CC65-8A41-4481-9E5D-C5331B6EEA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97E7B34D-0DDF-4DE2-99C4-6BC45D794E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6FC8D70A-8526-4C79-92C2-97301B914B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39BE5684-35BB-46F4-9C5C-EAF067BC6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5089B3F9-64DE-4CB8-BF0E-34B007F8C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04FECBD9-B54C-4D5A-A9AA-E7619DF761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0ADCA952-0EDE-409C-B4D0-54FF479FC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119A132-F0A3-4452-851C-D950D84D53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BEC3E088-80FD-4804-92A1-2E76BA051D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EA438C2B-5159-428A-AB6D-0446066C3F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65B120BA-B006-4B6A-8DA5-F28EA6CDD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AB954FAD-8B27-4E4D-A4ED-D5FB03A79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D653A1E5-8205-431C-8097-803798E04C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54533794-0E7B-4B02-8F24-BDC83126EE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D4D327AA-0BF7-4AB8-91E9-11F76213D3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F8AB14D4-E7E1-4D1E-8B5C-B1A1653B91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9424AD2E-65D9-4F30-9676-D28A85EE68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F382EF80-0B77-4D44-B4FF-8B6BE2567C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92C5A2A8-B427-43AB-B91C-75984A933E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E9704698-3565-478A-9D58-D0A9430F2C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E5B6714A-DEAD-4521-A9A6-9E2A55F926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EC562B80-8A9A-4CB6-84CD-035DC0A57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F6A42320-400F-45BF-9470-203CFA636A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189" name="Text Placeholder 135">
            <a:extLst>
              <a:ext uri="{FF2B5EF4-FFF2-40B4-BE49-F238E27FC236}">
                <a16:creationId xmlns:a16="http://schemas.microsoft.com/office/drawing/2014/main" id="{481E019A-1F81-4852-8272-EA711EFF70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165402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5999291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3DFE5C-9D27-413D-8A78-400F180438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99358" y="-1"/>
            <a:ext cx="5704638" cy="6879660"/>
          </a:xfrm>
          <a:custGeom>
            <a:avLst/>
            <a:gdLst>
              <a:gd name="connsiteX0" fmla="*/ 1684339 w 5704638"/>
              <a:gd name="connsiteY0" fmla="*/ 0 h 6879660"/>
              <a:gd name="connsiteX1" fmla="*/ 5704638 w 5704638"/>
              <a:gd name="connsiteY1" fmla="*/ 0 h 6879660"/>
              <a:gd name="connsiteX2" fmla="*/ 5704638 w 5704638"/>
              <a:gd name="connsiteY2" fmla="*/ 6879660 h 6879660"/>
              <a:gd name="connsiteX3" fmla="*/ 1684339 w 5704638"/>
              <a:gd name="connsiteY3" fmla="*/ 6879660 h 6879660"/>
              <a:gd name="connsiteX4" fmla="*/ 0 w 5704638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638" h="6879660">
                <a:moveTo>
                  <a:pt x="1684339" y="0"/>
                </a:moveTo>
                <a:lnTo>
                  <a:pt x="5704638" y="0"/>
                </a:lnTo>
                <a:lnTo>
                  <a:pt x="5704638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  </a:t>
            </a:r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952F8D34-531B-4437-B768-1A058C4F58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256780" cy="1260000"/>
            <a:chOff x="2864" y="1181"/>
            <a:chExt cx="1952" cy="1957"/>
          </a:xfrm>
        </p:grpSpPr>
        <p:sp>
          <p:nvSpPr>
            <p:cNvPr id="132" name="AutoShape 3">
              <a:extLst>
                <a:ext uri="{FF2B5EF4-FFF2-40B4-BE49-F238E27FC236}">
                  <a16:creationId xmlns:a16="http://schemas.microsoft.com/office/drawing/2014/main" id="{BBEC651D-9DEC-4A01-B480-D5E4B2FC290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3" name="Rectangle 5">
              <a:extLst>
                <a:ext uri="{FF2B5EF4-FFF2-40B4-BE49-F238E27FC236}">
                  <a16:creationId xmlns:a16="http://schemas.microsoft.com/office/drawing/2014/main" id="{8AC4D9D0-269C-4ACF-BF70-19CF3F874F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78D091DD-3D29-4E85-A4F2-B1EF738155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41F39217-4860-4557-92E4-3744C451F0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id="{E8E8E316-21E4-4CC2-ADF5-C4F81235C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1D3C1F05-2CE2-4C38-A4B0-481C61982A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8" name="Freeform 10">
              <a:extLst>
                <a:ext uri="{FF2B5EF4-FFF2-40B4-BE49-F238E27FC236}">
                  <a16:creationId xmlns:a16="http://schemas.microsoft.com/office/drawing/2014/main" id="{B93800B0-DBA3-4D0A-9F1B-C254419B3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DA73D27E-D033-4C84-A492-8DAC896B6E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1" name="Freeform 12">
              <a:extLst>
                <a:ext uri="{FF2B5EF4-FFF2-40B4-BE49-F238E27FC236}">
                  <a16:creationId xmlns:a16="http://schemas.microsoft.com/office/drawing/2014/main" id="{74F6F1BE-8465-4B37-9FA1-D0E1A2E48B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2" name="Freeform 13">
              <a:extLst>
                <a:ext uri="{FF2B5EF4-FFF2-40B4-BE49-F238E27FC236}">
                  <a16:creationId xmlns:a16="http://schemas.microsoft.com/office/drawing/2014/main" id="{9EE5749B-5072-41F9-A57E-284E0A6046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3" name="Freeform 14">
              <a:extLst>
                <a:ext uri="{FF2B5EF4-FFF2-40B4-BE49-F238E27FC236}">
                  <a16:creationId xmlns:a16="http://schemas.microsoft.com/office/drawing/2014/main" id="{2DBB559A-8AB1-47CF-9594-70FFFF07DF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4" name="Freeform 15">
              <a:extLst>
                <a:ext uri="{FF2B5EF4-FFF2-40B4-BE49-F238E27FC236}">
                  <a16:creationId xmlns:a16="http://schemas.microsoft.com/office/drawing/2014/main" id="{EF6A068B-18BA-48B7-AC57-2231ED0F0A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AF34F4D6-E742-4530-A1D5-8CBF297CF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FAD1CA84-23AF-476C-9991-F757AE0651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7" name="Freeform 18">
              <a:extLst>
                <a:ext uri="{FF2B5EF4-FFF2-40B4-BE49-F238E27FC236}">
                  <a16:creationId xmlns:a16="http://schemas.microsoft.com/office/drawing/2014/main" id="{ACAEC108-E142-43B0-8B21-F856F93881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8" name="Freeform 19">
              <a:extLst>
                <a:ext uri="{FF2B5EF4-FFF2-40B4-BE49-F238E27FC236}">
                  <a16:creationId xmlns:a16="http://schemas.microsoft.com/office/drawing/2014/main" id="{C85C54C2-C1F3-4F46-AA95-330CA1FBCC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9" name="Freeform 20">
              <a:extLst>
                <a:ext uri="{FF2B5EF4-FFF2-40B4-BE49-F238E27FC236}">
                  <a16:creationId xmlns:a16="http://schemas.microsoft.com/office/drawing/2014/main" id="{DE512848-C980-40EA-8C56-CE3DC8433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0" name="Rectangle 21">
              <a:extLst>
                <a:ext uri="{FF2B5EF4-FFF2-40B4-BE49-F238E27FC236}">
                  <a16:creationId xmlns:a16="http://schemas.microsoft.com/office/drawing/2014/main" id="{41E59601-BD60-43C2-A624-31E8A46608A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1" name="Freeform 22">
              <a:extLst>
                <a:ext uri="{FF2B5EF4-FFF2-40B4-BE49-F238E27FC236}">
                  <a16:creationId xmlns:a16="http://schemas.microsoft.com/office/drawing/2014/main" id="{2FC897BB-D4BC-4B93-BD1F-3FCB8A51B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id="{37CB6FDA-B6C4-4A87-9AEB-E2CC768696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9EB636E2-EA73-47E1-B9D1-41B5E1183A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A1D24BE6-E7F9-419E-9038-3487821748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5" name="Freeform 26">
              <a:extLst>
                <a:ext uri="{FF2B5EF4-FFF2-40B4-BE49-F238E27FC236}">
                  <a16:creationId xmlns:a16="http://schemas.microsoft.com/office/drawing/2014/main" id="{03218CF4-4C2B-499B-A778-31F5E5F57B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6" name="Freeform 27">
              <a:extLst>
                <a:ext uri="{FF2B5EF4-FFF2-40B4-BE49-F238E27FC236}">
                  <a16:creationId xmlns:a16="http://schemas.microsoft.com/office/drawing/2014/main" id="{173799A0-ECB5-493E-9E49-2EA45E424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7" name="Freeform 28">
              <a:extLst>
                <a:ext uri="{FF2B5EF4-FFF2-40B4-BE49-F238E27FC236}">
                  <a16:creationId xmlns:a16="http://schemas.microsoft.com/office/drawing/2014/main" id="{33E96A3F-7E78-4890-94D5-D7E3CB3B23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8" name="Freeform 29">
              <a:extLst>
                <a:ext uri="{FF2B5EF4-FFF2-40B4-BE49-F238E27FC236}">
                  <a16:creationId xmlns:a16="http://schemas.microsoft.com/office/drawing/2014/main" id="{531E9948-2329-4042-8C88-955E4DCDD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9" name="Freeform 30">
              <a:extLst>
                <a:ext uri="{FF2B5EF4-FFF2-40B4-BE49-F238E27FC236}">
                  <a16:creationId xmlns:a16="http://schemas.microsoft.com/office/drawing/2014/main" id="{54F08FC5-B24A-449D-BFE5-234C81F9D5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0" name="Freeform 31">
              <a:extLst>
                <a:ext uri="{FF2B5EF4-FFF2-40B4-BE49-F238E27FC236}">
                  <a16:creationId xmlns:a16="http://schemas.microsoft.com/office/drawing/2014/main" id="{FE60F094-8651-44F7-800A-5C5878936E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1" name="Freeform 32">
              <a:extLst>
                <a:ext uri="{FF2B5EF4-FFF2-40B4-BE49-F238E27FC236}">
                  <a16:creationId xmlns:a16="http://schemas.microsoft.com/office/drawing/2014/main" id="{97B6F0CB-D65A-4FE1-82D0-C900FE691B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2" name="Freeform 34">
              <a:extLst>
                <a:ext uri="{FF2B5EF4-FFF2-40B4-BE49-F238E27FC236}">
                  <a16:creationId xmlns:a16="http://schemas.microsoft.com/office/drawing/2014/main" id="{C5EA344F-8008-488F-91D7-61F621AFAF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3" name="Freeform 35">
              <a:extLst>
                <a:ext uri="{FF2B5EF4-FFF2-40B4-BE49-F238E27FC236}">
                  <a16:creationId xmlns:a16="http://schemas.microsoft.com/office/drawing/2014/main" id="{E3D1E55F-4B1E-4DF3-A491-0D8570B298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4" name="Freeform 36">
              <a:extLst>
                <a:ext uri="{FF2B5EF4-FFF2-40B4-BE49-F238E27FC236}">
                  <a16:creationId xmlns:a16="http://schemas.microsoft.com/office/drawing/2014/main" id="{E873DE5C-24B0-4BF4-8297-4BA1E4AAFF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5" name="Freeform 37">
              <a:extLst>
                <a:ext uri="{FF2B5EF4-FFF2-40B4-BE49-F238E27FC236}">
                  <a16:creationId xmlns:a16="http://schemas.microsoft.com/office/drawing/2014/main" id="{0CB938A8-5CF0-4C5E-984C-0CAEB0C3E2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6" name="Freeform 38">
              <a:extLst>
                <a:ext uri="{FF2B5EF4-FFF2-40B4-BE49-F238E27FC236}">
                  <a16:creationId xmlns:a16="http://schemas.microsoft.com/office/drawing/2014/main" id="{78EBBE71-A1CC-4107-AFCC-83E067E576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7" name="Freeform 39">
              <a:extLst>
                <a:ext uri="{FF2B5EF4-FFF2-40B4-BE49-F238E27FC236}">
                  <a16:creationId xmlns:a16="http://schemas.microsoft.com/office/drawing/2014/main" id="{188683EF-DA3F-456E-A35D-B703C1D053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8" name="Freeform 40">
              <a:extLst>
                <a:ext uri="{FF2B5EF4-FFF2-40B4-BE49-F238E27FC236}">
                  <a16:creationId xmlns:a16="http://schemas.microsoft.com/office/drawing/2014/main" id="{67455D6C-9F5E-48F6-9D90-B3BF88850F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9" name="Freeform 41">
              <a:extLst>
                <a:ext uri="{FF2B5EF4-FFF2-40B4-BE49-F238E27FC236}">
                  <a16:creationId xmlns:a16="http://schemas.microsoft.com/office/drawing/2014/main" id="{2049801F-BD8D-4E9D-AAEA-FAFAAC41C8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0" name="Freeform 42">
              <a:extLst>
                <a:ext uri="{FF2B5EF4-FFF2-40B4-BE49-F238E27FC236}">
                  <a16:creationId xmlns:a16="http://schemas.microsoft.com/office/drawing/2014/main" id="{05096163-0CFF-4224-8C90-BA89F552F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1" name="Freeform 43">
              <a:extLst>
                <a:ext uri="{FF2B5EF4-FFF2-40B4-BE49-F238E27FC236}">
                  <a16:creationId xmlns:a16="http://schemas.microsoft.com/office/drawing/2014/main" id="{F9AE60ED-4BD6-40E5-A3C9-CDC44B29DF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2" name="Freeform 44">
              <a:extLst>
                <a:ext uri="{FF2B5EF4-FFF2-40B4-BE49-F238E27FC236}">
                  <a16:creationId xmlns:a16="http://schemas.microsoft.com/office/drawing/2014/main" id="{DA4117E0-3B90-46EB-B97A-0867BD9DA1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3" name="Freeform 45">
              <a:extLst>
                <a:ext uri="{FF2B5EF4-FFF2-40B4-BE49-F238E27FC236}">
                  <a16:creationId xmlns:a16="http://schemas.microsoft.com/office/drawing/2014/main" id="{761EEC17-AA04-4CC5-B696-C93A624A73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4" name="Freeform 46">
              <a:extLst>
                <a:ext uri="{FF2B5EF4-FFF2-40B4-BE49-F238E27FC236}">
                  <a16:creationId xmlns:a16="http://schemas.microsoft.com/office/drawing/2014/main" id="{19E01E8B-2F3E-4806-9747-A9FD6D7CA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5" name="Freeform 47">
              <a:extLst>
                <a:ext uri="{FF2B5EF4-FFF2-40B4-BE49-F238E27FC236}">
                  <a16:creationId xmlns:a16="http://schemas.microsoft.com/office/drawing/2014/main" id="{31CE3624-CAB2-42C8-A51A-24F5AB088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6" name="Freeform 48">
              <a:extLst>
                <a:ext uri="{FF2B5EF4-FFF2-40B4-BE49-F238E27FC236}">
                  <a16:creationId xmlns:a16="http://schemas.microsoft.com/office/drawing/2014/main" id="{6046A1D0-D1B4-4EA9-B279-0BB0EB50C4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7" name="Freeform 49">
              <a:extLst>
                <a:ext uri="{FF2B5EF4-FFF2-40B4-BE49-F238E27FC236}">
                  <a16:creationId xmlns:a16="http://schemas.microsoft.com/office/drawing/2014/main" id="{D4B7AB6C-F51F-4D3C-B7AD-C1C1D664E3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8" name="Freeform 50">
              <a:extLst>
                <a:ext uri="{FF2B5EF4-FFF2-40B4-BE49-F238E27FC236}">
                  <a16:creationId xmlns:a16="http://schemas.microsoft.com/office/drawing/2014/main" id="{8E10AC4C-338C-4C57-B1AE-E90AD6820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9" name="Freeform 51">
              <a:extLst>
                <a:ext uri="{FF2B5EF4-FFF2-40B4-BE49-F238E27FC236}">
                  <a16:creationId xmlns:a16="http://schemas.microsoft.com/office/drawing/2014/main" id="{34BF4F08-8DEC-4C2B-A2AF-788F7F1E4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0" name="Freeform 52">
              <a:extLst>
                <a:ext uri="{FF2B5EF4-FFF2-40B4-BE49-F238E27FC236}">
                  <a16:creationId xmlns:a16="http://schemas.microsoft.com/office/drawing/2014/main" id="{CFAEED60-DD64-46E7-8E79-CE50C14F1A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1" name="Freeform 53">
              <a:extLst>
                <a:ext uri="{FF2B5EF4-FFF2-40B4-BE49-F238E27FC236}">
                  <a16:creationId xmlns:a16="http://schemas.microsoft.com/office/drawing/2014/main" id="{71261761-F990-43CC-844E-2C0A2477E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2" name="Freeform 54">
              <a:extLst>
                <a:ext uri="{FF2B5EF4-FFF2-40B4-BE49-F238E27FC236}">
                  <a16:creationId xmlns:a16="http://schemas.microsoft.com/office/drawing/2014/main" id="{D4D822F0-487A-41CD-89A2-BFEAF94DA3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3" name="Freeform 55">
              <a:extLst>
                <a:ext uri="{FF2B5EF4-FFF2-40B4-BE49-F238E27FC236}">
                  <a16:creationId xmlns:a16="http://schemas.microsoft.com/office/drawing/2014/main" id="{64127AD4-1815-4284-AA88-8E4CBE2BE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4" name="Freeform 56">
              <a:extLst>
                <a:ext uri="{FF2B5EF4-FFF2-40B4-BE49-F238E27FC236}">
                  <a16:creationId xmlns:a16="http://schemas.microsoft.com/office/drawing/2014/main" id="{BD21305C-D290-41CE-8BC3-99457C64FB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5" name="Freeform 57">
              <a:extLst>
                <a:ext uri="{FF2B5EF4-FFF2-40B4-BE49-F238E27FC236}">
                  <a16:creationId xmlns:a16="http://schemas.microsoft.com/office/drawing/2014/main" id="{C54B15DF-E6D7-4531-BBF7-8FF9AA9A4B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6" name="Freeform 58">
              <a:extLst>
                <a:ext uri="{FF2B5EF4-FFF2-40B4-BE49-F238E27FC236}">
                  <a16:creationId xmlns:a16="http://schemas.microsoft.com/office/drawing/2014/main" id="{4D304613-492C-427C-A02E-E05ACE6B32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7" name="Freeform 59">
              <a:extLst>
                <a:ext uri="{FF2B5EF4-FFF2-40B4-BE49-F238E27FC236}">
                  <a16:creationId xmlns:a16="http://schemas.microsoft.com/office/drawing/2014/main" id="{52AED092-BCE9-47D3-8D39-F2C4684C61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8" name="Freeform 60">
              <a:extLst>
                <a:ext uri="{FF2B5EF4-FFF2-40B4-BE49-F238E27FC236}">
                  <a16:creationId xmlns:a16="http://schemas.microsoft.com/office/drawing/2014/main" id="{E9BCC919-A30E-4FA5-91D6-D4CA02EF09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9" name="Freeform 61">
              <a:extLst>
                <a:ext uri="{FF2B5EF4-FFF2-40B4-BE49-F238E27FC236}">
                  <a16:creationId xmlns:a16="http://schemas.microsoft.com/office/drawing/2014/main" id="{6CFE3E2A-8488-4AFD-ABAE-938C82F379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0" name="Freeform 62">
              <a:extLst>
                <a:ext uri="{FF2B5EF4-FFF2-40B4-BE49-F238E27FC236}">
                  <a16:creationId xmlns:a16="http://schemas.microsoft.com/office/drawing/2014/main" id="{AE6E86CC-9825-414A-B885-AD3D5F84D6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7" name="Text Placeholder 140">
            <a:extLst>
              <a:ext uri="{FF2B5EF4-FFF2-40B4-BE49-F238E27FC236}">
                <a16:creationId xmlns:a16="http://schemas.microsoft.com/office/drawing/2014/main" id="{F997F199-0CF9-40C8-9EAA-1BE7B409F1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2" y="5394937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68" name="Text Placeholder 135">
            <a:extLst>
              <a:ext uri="{FF2B5EF4-FFF2-40B4-BE49-F238E27FC236}">
                <a16:creationId xmlns:a16="http://schemas.microsoft.com/office/drawing/2014/main" id="{6020C5ED-8684-4963-B702-A20B7E17D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1197218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400702" cy="887360"/>
          </a:xfrm>
        </p:spPr>
        <p:txBody>
          <a:bodyPr/>
          <a:lstStyle>
            <a:lvl1pPr>
              <a:defRPr lang="en-AU" dirty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DF14112-10F2-4A1F-8E84-625C042A78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41680" y="433468"/>
            <a:ext cx="4516849" cy="642453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818" t="-6998" r="-14598" b="-250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icon to add image of presenter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AC858D-C943-4AF2-ADB4-A578F396684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D73D3F0-5814-4D17-B429-BC41662F418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16357" y="1532415"/>
            <a:ext cx="6513110" cy="44548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5018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59" y="433469"/>
            <a:ext cx="4829371" cy="573903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0ED71-D102-4A47-8D49-527E513DAA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974CE-5775-4767-8B2D-E006DC5555F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7E5B4-99B2-4696-8ED1-B7AB1747A2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391344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70"/>
            <a:ext cx="4829370" cy="278970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8" name="Picture Placeholder 8">
            <a:extLst>
              <a:ext uri="{FF2B5EF4-FFF2-40B4-BE49-F238E27FC236}">
                <a16:creationId xmlns:a16="http://schemas.microsoft.com/office/drawing/2014/main" id="{7F567229-93F4-4028-9012-070DD0F840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EFDF54-79BF-4A62-9A89-30BB4DEA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36EA4-84ED-4506-A242-5F0C906222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72EC5-4F70-48F3-89D4-91D2D67BE51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0718A-D70B-4A4B-A26A-0BF5E34D006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332442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A85445C-DF4B-4BAF-BA3E-2C7E13C6966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65648" y="433469"/>
            <a:ext cx="2292882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715146-2554-48EE-B19F-EB08682D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FBC23-2E1D-42B9-B06F-441D2E530D6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B8C37-F6A7-408B-AED7-05A293BD9B5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7EB9A-C91F-4B28-8363-238C69D8FF4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444888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0A0B3FD-4538-4369-83B6-70C4DFCECF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2A43BD1-0F4A-4FE6-96C0-15FBFE85BD1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6458" y="433469"/>
            <a:ext cx="2302072" cy="133183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0" name="Picture Placeholder 8">
            <a:extLst>
              <a:ext uri="{FF2B5EF4-FFF2-40B4-BE49-F238E27FC236}">
                <a16:creationId xmlns:a16="http://schemas.microsoft.com/office/drawing/2014/main" id="{FA4A79D4-E349-4EBC-AEB1-516796BF6A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56458" y="1953366"/>
            <a:ext cx="2302072" cy="127350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543F44-FB67-4998-BE74-154B2E10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2DDF1-862D-4D1D-A8F8-0AA91E60F7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5DF14-2515-429C-B3CC-7063B560D42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3CC6-05EA-4B5E-8619-45B5D426CFF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84022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46" y="101089"/>
            <a:ext cx="1245238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470" y="433470"/>
            <a:ext cx="11325062" cy="5991061"/>
          </a:xfrm>
          <a:solidFill>
            <a:schemeClr val="bg1">
              <a:lumMod val="85000"/>
            </a:schemeClr>
          </a:solidFill>
        </p:spPr>
        <p:txBody>
          <a:bodyPr lIns="936000" tIns="180000" rIns="180000" bIns="180000">
            <a:normAutofit/>
          </a:bodyPr>
          <a:lstStyle>
            <a:lvl1pPr algn="l"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8" name="Text Placeholder 135">
            <a:extLst>
              <a:ext uri="{FF2B5EF4-FFF2-40B4-BE49-F238E27FC236}">
                <a16:creationId xmlns:a16="http://schemas.microsoft.com/office/drawing/2014/main" id="{0C3C7B2F-708A-4AE4-81D4-A81DA4A14F4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3470" y="433470"/>
            <a:ext cx="720000" cy="72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29" name="Text Placeholder 140">
            <a:extLst>
              <a:ext uri="{FF2B5EF4-FFF2-40B4-BE49-F238E27FC236}">
                <a16:creationId xmlns:a16="http://schemas.microsoft.com/office/drawing/2014/main" id="{74E4AFED-1C0E-4349-B4D8-561973586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3784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 b="0">
                <a:solidFill>
                  <a:schemeClr val="bg1"/>
                </a:solidFill>
              </a:defRPr>
            </a:lvl3pPr>
            <a:lvl4pPr>
              <a:defRPr sz="2000" b="0">
                <a:solidFill>
                  <a:schemeClr val="bg1"/>
                </a:solidFill>
              </a:defRPr>
            </a:lvl4pPr>
            <a:lvl5pPr>
              <a:defRPr sz="2000" b="0">
                <a:solidFill>
                  <a:schemeClr val="bg1"/>
                </a:solidFill>
              </a:defRPr>
            </a:lvl5pPr>
            <a:lvl6pPr>
              <a:defRPr sz="2000" b="0">
                <a:solidFill>
                  <a:schemeClr val="bg1"/>
                </a:solidFill>
              </a:defRPr>
            </a:lvl6pPr>
            <a:lvl7pPr>
              <a:defRPr sz="2000" b="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Use this for dark images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31" name="Text Placeholder 140">
            <a:extLst>
              <a:ext uri="{FF2B5EF4-FFF2-40B4-BE49-F238E27FC236}">
                <a16:creationId xmlns:a16="http://schemas.microsoft.com/office/drawing/2014/main" id="{3990CB9E-67EF-4DD1-AF68-044AF2AC02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5656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sz="2000">
                <a:solidFill>
                  <a:schemeClr val="tx2"/>
                </a:solidFill>
              </a:defRPr>
            </a:lvl2pPr>
            <a:lvl3pPr marL="0" indent="0">
              <a:buNone/>
              <a:defRPr sz="2000" b="0">
                <a:solidFill>
                  <a:schemeClr val="tx2"/>
                </a:solidFill>
              </a:defRPr>
            </a:lvl3pPr>
            <a:lvl4pPr>
              <a:defRPr sz="2000" b="0">
                <a:solidFill>
                  <a:schemeClr val="tx2"/>
                </a:solidFill>
              </a:defRPr>
            </a:lvl4pPr>
            <a:lvl5pPr>
              <a:defRPr sz="2000" b="0">
                <a:solidFill>
                  <a:schemeClr val="tx2"/>
                </a:solidFill>
              </a:defRPr>
            </a:lvl5pPr>
            <a:lvl6pPr>
              <a:defRPr sz="2000" b="0">
                <a:solidFill>
                  <a:schemeClr val="tx2"/>
                </a:solidFill>
              </a:defRPr>
            </a:lvl6pPr>
            <a:lvl7pPr>
              <a:defRPr sz="2000" b="0">
                <a:solidFill>
                  <a:schemeClr val="tx2"/>
                </a:solidFill>
              </a:defRPr>
            </a:lvl7pPr>
            <a:lvl8pPr>
              <a:defRPr sz="2000">
                <a:solidFill>
                  <a:schemeClr val="tx2"/>
                </a:solidFill>
              </a:defRPr>
            </a:lvl8pPr>
            <a:lvl9pPr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Use this for light images</a:t>
            </a:r>
            <a:br>
              <a:rPr lang="en-AU" noProof="0" dirty="0"/>
            </a:br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838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D87FD7A2-8AF9-450B-AA84-809A435321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  </a:t>
            </a:r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3522183"/>
            <a:ext cx="4772203" cy="1227635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Bef>
                <a:spcPts val="50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  <a:lvl2pPr marL="0" indent="0" algn="l">
              <a:spcBef>
                <a:spcPts val="500"/>
              </a:spcBef>
              <a:buNone/>
              <a:defRPr sz="2000" b="0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subtitle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6D528-3F8C-4131-B8C8-D41C96117732}"/>
              </a:ext>
            </a:extLst>
          </p:cNvPr>
          <p:cNvSpPr txBox="1"/>
          <p:nvPr userDrawn="1"/>
        </p:nvSpPr>
        <p:spPr>
          <a:xfrm>
            <a:off x="514871" y="2525876"/>
            <a:ext cx="3164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68" name="Text Placeholder 140">
            <a:extLst>
              <a:ext uri="{FF2B5EF4-FFF2-40B4-BE49-F238E27FC236}">
                <a16:creationId xmlns:a16="http://schemas.microsoft.com/office/drawing/2014/main" id="{0240AC5B-4C6A-426A-B2D7-877F8935F4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69" name="Text Placeholder 135">
            <a:extLst>
              <a:ext uri="{FF2B5EF4-FFF2-40B4-BE49-F238E27FC236}">
                <a16:creationId xmlns:a16="http://schemas.microsoft.com/office/drawing/2014/main" id="{E5A84B8F-F202-4882-842F-83827F0172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EC37A7B2-975C-4770-92F5-8992CA5572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71" name="AutoShape 3">
              <a:extLst>
                <a:ext uri="{FF2B5EF4-FFF2-40B4-BE49-F238E27FC236}">
                  <a16:creationId xmlns:a16="http://schemas.microsoft.com/office/drawing/2014/main" id="{54F552E3-D38D-41BC-82E3-60C99794836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id="{569FA1AE-C9C3-462F-A77A-B6BBCF918C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6DB2EA32-9261-498B-830E-2FBDFA157F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EFF73E3A-06C3-4974-93E2-696040A897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C4DC2C60-02AB-49AD-B3DD-BBCF7166C8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30961497-8835-4080-AFE2-534351DE26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E68F9C23-752D-42BE-A4E5-9B68536CDF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13FC5098-8507-4098-93FB-F2624FFC6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2">
              <a:extLst>
                <a:ext uri="{FF2B5EF4-FFF2-40B4-BE49-F238E27FC236}">
                  <a16:creationId xmlns:a16="http://schemas.microsoft.com/office/drawing/2014/main" id="{7E5888E8-4F68-4921-8A2B-AEC299F6A1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B67C5942-8CB4-499B-AA8B-12470AC8A7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7AD189ED-F890-4E02-8D27-6A3CE26489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A694629D-32D1-4504-B143-297920522C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2412EA18-A215-4DFD-A0A6-2AD409F48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C4E0E6D7-A2DC-410B-9822-C2D716A99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D7B7983B-BA78-4770-8F07-998CF704F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A748B14A-0908-4434-A2E9-F3E4992B2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9A723747-6853-43C4-AAB4-C1C0C93D99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Rectangle 21">
              <a:extLst>
                <a:ext uri="{FF2B5EF4-FFF2-40B4-BE49-F238E27FC236}">
                  <a16:creationId xmlns:a16="http://schemas.microsoft.com/office/drawing/2014/main" id="{135592F9-D2BB-451E-96FF-092A1EE1A3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745670F2-51EA-4EA7-A414-FB609C350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3">
              <a:extLst>
                <a:ext uri="{FF2B5EF4-FFF2-40B4-BE49-F238E27FC236}">
                  <a16:creationId xmlns:a16="http://schemas.microsoft.com/office/drawing/2014/main" id="{99B68E36-21CB-49F9-8DAA-F892BB3F7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4">
              <a:extLst>
                <a:ext uri="{FF2B5EF4-FFF2-40B4-BE49-F238E27FC236}">
                  <a16:creationId xmlns:a16="http://schemas.microsoft.com/office/drawing/2014/main" id="{F07D88E7-14BD-4576-AC88-8D241E6B93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5">
              <a:extLst>
                <a:ext uri="{FF2B5EF4-FFF2-40B4-BE49-F238E27FC236}">
                  <a16:creationId xmlns:a16="http://schemas.microsoft.com/office/drawing/2014/main" id="{BCAAAD9F-0A1F-49A6-A4DE-A5A523C546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6">
              <a:extLst>
                <a:ext uri="{FF2B5EF4-FFF2-40B4-BE49-F238E27FC236}">
                  <a16:creationId xmlns:a16="http://schemas.microsoft.com/office/drawing/2014/main" id="{DA1B6F50-51ED-4149-9C09-11E8008977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7">
              <a:extLst>
                <a:ext uri="{FF2B5EF4-FFF2-40B4-BE49-F238E27FC236}">
                  <a16:creationId xmlns:a16="http://schemas.microsoft.com/office/drawing/2014/main" id="{0AC74EF2-F419-4368-912E-71A0EA81D8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8">
              <a:extLst>
                <a:ext uri="{FF2B5EF4-FFF2-40B4-BE49-F238E27FC236}">
                  <a16:creationId xmlns:a16="http://schemas.microsoft.com/office/drawing/2014/main" id="{1C171149-6E4E-4D78-AB93-8E367FDD9F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29">
              <a:extLst>
                <a:ext uri="{FF2B5EF4-FFF2-40B4-BE49-F238E27FC236}">
                  <a16:creationId xmlns:a16="http://schemas.microsoft.com/office/drawing/2014/main" id="{A815DF7B-E424-42AB-A6AB-634DA40688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0">
              <a:extLst>
                <a:ext uri="{FF2B5EF4-FFF2-40B4-BE49-F238E27FC236}">
                  <a16:creationId xmlns:a16="http://schemas.microsoft.com/office/drawing/2014/main" id="{66BD8C37-8BC5-45CD-B87D-5AFE1A70DC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1">
              <a:extLst>
                <a:ext uri="{FF2B5EF4-FFF2-40B4-BE49-F238E27FC236}">
                  <a16:creationId xmlns:a16="http://schemas.microsoft.com/office/drawing/2014/main" id="{2CEB33A3-B63A-4808-96DD-C5F24BF9AC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2">
              <a:extLst>
                <a:ext uri="{FF2B5EF4-FFF2-40B4-BE49-F238E27FC236}">
                  <a16:creationId xmlns:a16="http://schemas.microsoft.com/office/drawing/2014/main" id="{C313A88E-E4EB-47A3-9504-3CBEC9DA2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56F05306-E858-4AD6-9044-0829EB27D9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5">
              <a:extLst>
                <a:ext uri="{FF2B5EF4-FFF2-40B4-BE49-F238E27FC236}">
                  <a16:creationId xmlns:a16="http://schemas.microsoft.com/office/drawing/2014/main" id="{32901447-608B-4121-B7E4-6FCEAEA250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39190006-5196-47DB-99AE-94D3B7F045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7">
              <a:extLst>
                <a:ext uri="{FF2B5EF4-FFF2-40B4-BE49-F238E27FC236}">
                  <a16:creationId xmlns:a16="http://schemas.microsoft.com/office/drawing/2014/main" id="{8604054B-C93B-45A8-AB0E-E43486145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D0EFF960-9F83-4FFE-BF82-B52577442D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99D3D888-B3BA-4D97-B256-1108E2C3F2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7F59FA3C-1276-422B-80A8-04EF5B7FFB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0F1A5475-0A1C-4B1A-97EC-5E3CD80675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A3DDBAEE-DF7C-4EC8-94DD-05D69B1CDE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D5F93DF4-E313-489C-8E2A-B483A92DE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4DC15CBD-9941-4E37-A8B4-F231D3B31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9ADB481C-21A1-49F8-ACE4-4CD0729D9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E4D2031E-0A6F-4C49-9ED4-AB51D06F0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C44C9E42-3F3B-4C13-A2DA-02F22BA28A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01353E56-76A6-4F6D-B228-D349DD153D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61622A06-0465-4E80-BE10-ABA3B3FE3D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0">
              <a:extLst>
                <a:ext uri="{FF2B5EF4-FFF2-40B4-BE49-F238E27FC236}">
                  <a16:creationId xmlns:a16="http://schemas.microsoft.com/office/drawing/2014/main" id="{87927BE2-A3FC-4F6C-B8B1-028431DC64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1">
              <a:extLst>
                <a:ext uri="{FF2B5EF4-FFF2-40B4-BE49-F238E27FC236}">
                  <a16:creationId xmlns:a16="http://schemas.microsoft.com/office/drawing/2014/main" id="{9AB4F4C4-EA49-4CC5-B240-860DE380C3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2">
              <a:extLst>
                <a:ext uri="{FF2B5EF4-FFF2-40B4-BE49-F238E27FC236}">
                  <a16:creationId xmlns:a16="http://schemas.microsoft.com/office/drawing/2014/main" id="{357BA5D2-76BC-4D95-9315-2DE8D62D55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3">
              <a:extLst>
                <a:ext uri="{FF2B5EF4-FFF2-40B4-BE49-F238E27FC236}">
                  <a16:creationId xmlns:a16="http://schemas.microsoft.com/office/drawing/2014/main" id="{DCED355D-42FD-4686-B0EF-0E3062E19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4">
              <a:extLst>
                <a:ext uri="{FF2B5EF4-FFF2-40B4-BE49-F238E27FC236}">
                  <a16:creationId xmlns:a16="http://schemas.microsoft.com/office/drawing/2014/main" id="{0958AEB7-DBAD-45AC-9AB2-48F0F17659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5">
              <a:extLst>
                <a:ext uri="{FF2B5EF4-FFF2-40B4-BE49-F238E27FC236}">
                  <a16:creationId xmlns:a16="http://schemas.microsoft.com/office/drawing/2014/main" id="{D21079D7-F09E-4BC4-907F-AB737045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6">
              <a:extLst>
                <a:ext uri="{FF2B5EF4-FFF2-40B4-BE49-F238E27FC236}">
                  <a16:creationId xmlns:a16="http://schemas.microsoft.com/office/drawing/2014/main" id="{A704AF6D-383A-461D-9A8E-803EB90DE5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7">
              <a:extLst>
                <a:ext uri="{FF2B5EF4-FFF2-40B4-BE49-F238E27FC236}">
                  <a16:creationId xmlns:a16="http://schemas.microsoft.com/office/drawing/2014/main" id="{FC012E4A-28D8-454A-A556-8AC6B0EB0B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8">
              <a:extLst>
                <a:ext uri="{FF2B5EF4-FFF2-40B4-BE49-F238E27FC236}">
                  <a16:creationId xmlns:a16="http://schemas.microsoft.com/office/drawing/2014/main" id="{905E96C3-CEAF-465F-98F7-C346C851D7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59">
              <a:extLst>
                <a:ext uri="{FF2B5EF4-FFF2-40B4-BE49-F238E27FC236}">
                  <a16:creationId xmlns:a16="http://schemas.microsoft.com/office/drawing/2014/main" id="{B96BC9E4-E5E9-4941-BC5B-77E75A08F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0">
              <a:extLst>
                <a:ext uri="{FF2B5EF4-FFF2-40B4-BE49-F238E27FC236}">
                  <a16:creationId xmlns:a16="http://schemas.microsoft.com/office/drawing/2014/main" id="{094DCF66-2169-4747-B305-D494F1D1B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1">
              <a:extLst>
                <a:ext uri="{FF2B5EF4-FFF2-40B4-BE49-F238E27FC236}">
                  <a16:creationId xmlns:a16="http://schemas.microsoft.com/office/drawing/2014/main" id="{4AEC03C8-5E0C-4AFF-AE73-885A44047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9" name="Freeform 62">
              <a:extLst>
                <a:ext uri="{FF2B5EF4-FFF2-40B4-BE49-F238E27FC236}">
                  <a16:creationId xmlns:a16="http://schemas.microsoft.com/office/drawing/2014/main" id="{2F0EA371-30C6-42A1-8D7F-5F691CCF4E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</p:spTree>
    <p:extLst>
      <p:ext uri="{BB962C8B-B14F-4D97-AF65-F5344CB8AC3E}">
        <p14:creationId xmlns:p14="http://schemas.microsoft.com/office/powerpoint/2010/main" val="280923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75" name="Text Placeholder 140">
            <a:extLst>
              <a:ext uri="{FF2B5EF4-FFF2-40B4-BE49-F238E27FC236}">
                <a16:creationId xmlns:a16="http://schemas.microsoft.com/office/drawing/2014/main" id="{F8C9875D-6ED4-4691-B4EE-6BE289CEF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2" y="5394937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0" name="Picture Placeholder 138">
            <a:extLst>
              <a:ext uri="{FF2B5EF4-FFF2-40B4-BE49-F238E27FC236}">
                <a16:creationId xmlns:a16="http://schemas.microsoft.com/office/drawing/2014/main" id="{D91BA0D4-62CE-4418-96F2-0B48EF32B9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3AFBB0F5-5EB0-405F-9812-3F6111C207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440000" cy="1443689"/>
            <a:chOff x="2864" y="1181"/>
            <a:chExt cx="1952" cy="1957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EE348DCA-F65E-472C-8E94-01A3FE818B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43ED83A1-CC4D-42EA-8ABE-37ED66A648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14D3AFF-4015-4ADB-AB21-B4EADD0CA3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338B28A6-DBB6-499A-9175-D30CDBFB6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B4F42473-3AD2-48CF-9DF2-688A050792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CFCC169-6EE2-4286-8FE4-D99450A44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9D240A6C-65D8-4404-BD21-34BFC830B9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D2693798-E801-4A01-899D-3526F4E67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285079AC-870B-48A5-93B9-BCEBA2C149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999F3F9A-C895-4189-8520-0793CCCD0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5161D696-7B40-4240-8A0E-23B94BADBC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4C75893E-D358-44AC-A3CF-2EED9778A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7637E8F0-D81C-476F-8F8E-D9920CB899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871A423F-334B-41DD-AB12-69F4222E2B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F58C111E-E1E0-495A-B19E-19C23BC04A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C13C60D4-33A1-4116-A310-C2D5DDC4EE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A48538EB-0D4D-49B9-BDCF-9D922353F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1" name="Rectangle 21">
              <a:extLst>
                <a:ext uri="{FF2B5EF4-FFF2-40B4-BE49-F238E27FC236}">
                  <a16:creationId xmlns:a16="http://schemas.microsoft.com/office/drawing/2014/main" id="{1487FAD7-88D3-4A87-99A7-7B072B555F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8914B577-98F3-43EF-BC4A-E7588E200C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B5308D54-22FE-4DA7-BC01-ED460072E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3A60EE4F-D706-499A-8872-B156049D5B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3EAF6B99-79B4-43B1-842F-B1AFF0CC1E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6C79F926-94C7-4522-9614-397593F62E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FDD151CA-6BF4-4036-98ED-05B831B530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8" name="Freeform 28">
              <a:extLst>
                <a:ext uri="{FF2B5EF4-FFF2-40B4-BE49-F238E27FC236}">
                  <a16:creationId xmlns:a16="http://schemas.microsoft.com/office/drawing/2014/main" id="{AB448DEB-E490-4038-8414-1A68B9109C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9" name="Freeform 29">
              <a:extLst>
                <a:ext uri="{FF2B5EF4-FFF2-40B4-BE49-F238E27FC236}">
                  <a16:creationId xmlns:a16="http://schemas.microsoft.com/office/drawing/2014/main" id="{524059C3-D356-4C34-9C06-DD896588B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id="{247D07C2-EC7B-4730-92FA-6B8D84B80D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5D6F08FA-2532-4558-9602-AF1744F99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E685EBE7-869E-41B0-BCD8-FF537CBD5C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C3AB8B41-7BD9-44AA-B986-74D53C9AF3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DE8817E-73C2-4561-8428-03CCAFF40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AF8224B5-9A1C-4DFC-9A81-E5FD62FB5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1C2A9587-67A6-4716-977B-862BFA82E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495A0897-65A5-4410-A4A7-BD794D83CD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7E97296E-EB49-46E9-8E93-4AA5F3E54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2F3461FC-DD4F-4CA4-B2A8-7F4F566F6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8908A0F4-A93F-4BE5-8463-B36A8039B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24D30A92-E7FF-424A-B0A9-AC7FE32E7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2A95380-ABEE-40CA-BBE5-1E3411D8C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25364CF1-47E1-42AA-B408-1241E63E8C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22A9A6F-E73A-4E34-A53F-A559E043C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7DC776F1-D1BF-4756-9B11-A3922DD28A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702349C-C6E4-46A5-8802-BB88DD4BE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346BC6D5-9E5A-4B92-9611-F9D07EF485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2A9DF814-73D8-4894-8B96-23B40E6E9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58C1703B-88EC-4C9F-B827-837D126B6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7589E396-ADCF-4596-8DE4-4379AFCE7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C49FDA79-CF20-4CA4-9EC3-273E88B10C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EAF66CB7-8F32-4F0C-B5A2-11A6143DA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DD4F44F0-927E-4351-9C37-2EE63B71F0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92AC303A-678D-4707-A16F-2DA1A07D9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4BCFC9F6-3BBE-4394-851E-3738C7D6E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D4997C90-4986-45C1-9DAC-A5D26B02F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ACC13E25-4EE3-4A63-B0AF-2162BB78E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8" name="Freeform 59">
              <a:extLst>
                <a:ext uri="{FF2B5EF4-FFF2-40B4-BE49-F238E27FC236}">
                  <a16:creationId xmlns:a16="http://schemas.microsoft.com/office/drawing/2014/main" id="{87AA0A80-577E-43A6-B738-0BAFE7F7B4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9" name="Freeform 60">
              <a:extLst>
                <a:ext uri="{FF2B5EF4-FFF2-40B4-BE49-F238E27FC236}">
                  <a16:creationId xmlns:a16="http://schemas.microsoft.com/office/drawing/2014/main" id="{3DBFF628-46A4-41BD-9FA9-3D4418E866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0" name="Freeform 61">
              <a:extLst>
                <a:ext uri="{FF2B5EF4-FFF2-40B4-BE49-F238E27FC236}">
                  <a16:creationId xmlns:a16="http://schemas.microsoft.com/office/drawing/2014/main" id="{D6413240-42B4-45DB-BBA2-56A1CDBD3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1" name="Freeform 62">
              <a:extLst>
                <a:ext uri="{FF2B5EF4-FFF2-40B4-BE49-F238E27FC236}">
                  <a16:creationId xmlns:a16="http://schemas.microsoft.com/office/drawing/2014/main" id="{8AAB2B20-3978-4858-9836-C1351201A6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6" name="Text Placeholder 135">
            <a:extLst>
              <a:ext uri="{FF2B5EF4-FFF2-40B4-BE49-F238E27FC236}">
                <a16:creationId xmlns:a16="http://schemas.microsoft.com/office/drawing/2014/main" id="{601F3602-2361-40F0-A995-ABA050961A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821283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C5FD4-26B4-4C9F-9FC8-80D375B3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smtClean="0"/>
              <a:t>‹#›</a:t>
            </a:fld>
            <a:endParaRPr lang="en-AU"/>
          </a:p>
        </p:txBody>
      </p:sp>
      <p:sp>
        <p:nvSpPr>
          <p:cNvPr id="64" name="Title 63">
            <a:extLst>
              <a:ext uri="{FF2B5EF4-FFF2-40B4-BE49-F238E27FC236}">
                <a16:creationId xmlns:a16="http://schemas.microsoft.com/office/drawing/2014/main" id="{6588F683-12EB-403B-8215-D3E83348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2371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BB7A-8DCC-BD68-E45F-3E871CFD4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84F3A-2C4A-537C-C85E-FC10BD86C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2939D-1405-9120-D23D-0ED1B3781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97B5-0CFE-9D45-8791-562EBB1EDD67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864E2-7EDB-A481-E0A4-0234AC2D3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83926-2189-F7CA-1224-17EA10252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9BD1-DF16-3A4D-B943-43A7EE9F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40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0B4E7486-AD00-754A-B988-62503C3A4B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175" y="983689"/>
            <a:ext cx="12192000" cy="590399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3805" y="0"/>
            <a:ext cx="9824020" cy="88736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AU" noProof="0" dirty="0"/>
              <a:t>Title and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483907-AC0A-DD42-8B58-A0577DE22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" y="0"/>
            <a:ext cx="1861501" cy="4891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40099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6" name="Text Placeholder 135">
            <a:extLst>
              <a:ext uri="{FF2B5EF4-FFF2-40B4-BE49-F238E27FC236}">
                <a16:creationId xmlns:a16="http://schemas.microsoft.com/office/drawing/2014/main" id="{56E7987E-D425-4641-A476-A2F2AFEFA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17413FA8-B926-4F79-BE67-4D826E05949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68" name="AutoShape 3">
              <a:extLst>
                <a:ext uri="{FF2B5EF4-FFF2-40B4-BE49-F238E27FC236}">
                  <a16:creationId xmlns:a16="http://schemas.microsoft.com/office/drawing/2014/main" id="{67A0898D-5E9C-4ECA-8716-B27BD4E303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239A1E07-3A1C-41F5-92ED-8B3567E0FF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E9D6C4A4-2B67-4288-817E-9A4BFFCA30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6B8D6F90-2C6B-4628-AE61-C65FEE4878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C0E4DAA6-41BC-4FB2-8CF3-65E9131F4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474DAF8-D7A5-411C-A001-70D5A07D8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06B8E519-0572-4B3F-9254-9C405ADAC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4DA47499-7EFA-44C7-93C9-40237E64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8EA471D-6FAF-4C4F-B21D-814C5991B9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BEC055FD-07C4-4F86-A926-EFFCD0E704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DBC8C3F1-E782-4E33-8648-C0D9005D2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id="{511543D3-2D83-4FA7-A510-0D59ED4DF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5C99A006-6A36-4318-A0F6-FC763AF1F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D65C69B5-F055-4C41-976C-E6733BC9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1A3177FB-A0BD-4B08-B181-14A829DF1B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3528B336-8FBC-4C1E-B4B2-C99449F8E8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BD4F46C1-2FE6-44C8-A55E-45E98246F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D4248-B5EF-40DF-AEE7-8BD9A8A741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0EF4CE3A-3112-407D-B00C-337ACD7FD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EEE8532D-E6E7-4BD0-9A45-58E8A1A93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2B2B85B8-C753-425A-ACC5-3B2B2268F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023916B4-1AD7-4055-9353-DB438003EF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6D2086AF-BC95-4BE8-AB84-A66F4C80A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E7A147C6-9FDA-4D95-A42A-92861D17D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45D5BF2A-EF85-417C-B03F-30CEAE118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795098EC-2ACB-4C39-AA2D-A12FF06BA7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447048D5-71A3-4A33-9E51-0388E2EC9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5866A8C0-C096-47DA-9C8E-D82E74E47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4B91E936-1F6C-4BAE-9F8C-2A198926D7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88823701-A9F3-4323-AD0C-A2AD4BE0B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C495104A-F915-4B0C-961E-EF42EEA3C8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6A51DB3B-303A-4D1F-A5E4-A76D700245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E2E2D34A-EEA4-4A9C-81F3-B794F5CEF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8B3BECFC-710D-46F1-96FF-B5371F927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90665531-8DF2-4759-B8DB-FEF6D91D48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26F566F5-E589-4F94-81DD-DD2CA39F85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AD2F1B90-FBA5-468A-ADE5-6AF4A8487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2FD588FF-B434-4865-9645-F295045E86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19302DA6-B22F-4EF5-A69A-ABD9063A8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FE7EC85F-4555-4FCA-8CCD-19C42F488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1962168F-4DE0-46A6-8EFD-C4A1BA3751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7B9E10B1-1CAA-4E4C-B256-1BA034A29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8D8148A-C053-4A37-844E-75EF041690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A20CEF9E-743B-4F98-9FF0-EBBBC4FEB2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B790B20E-FD43-462D-8007-EC2B15D8F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3DCCF01C-7444-4B23-BDF1-D8027642E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9C1F7A58-7A43-4EF6-8310-FC2223E349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CFADC32E-9FC7-4E6E-842D-E7A407A37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D5B27FA2-8D3C-408A-9480-A049E6D384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1FE7A3D8-FB06-4617-BFC5-9D2DCCA8A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465E4A38-A19E-4A38-8E8A-A82D12FA56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A1F24538-62EE-43F6-AFF0-9E5AC6235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45D68DF-3FB9-4397-9E42-B8F0FD2CBC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A559BEA7-D8F9-48FE-8B9C-D2CC23631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00C3857F-D388-4662-B791-624CEA2D4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509EDC47-72F4-4A73-A0DC-EFEEA7F78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82FD3E03-FA3C-47B4-A46E-1FDBD51C4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B71695B0-B6B0-40D5-8FAF-58EC726C6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66" name="Picture Placeholder 138">
            <a:extLst>
              <a:ext uri="{FF2B5EF4-FFF2-40B4-BE49-F238E27FC236}">
                <a16:creationId xmlns:a16="http://schemas.microsoft.com/office/drawing/2014/main" id="{F66FA02B-43F8-442C-A7E5-0D31D41E9C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sp>
        <p:nvSpPr>
          <p:cNvPr id="147" name="Text Placeholder 140">
            <a:extLst>
              <a:ext uri="{FF2B5EF4-FFF2-40B4-BE49-F238E27FC236}">
                <a16:creationId xmlns:a16="http://schemas.microsoft.com/office/drawing/2014/main" id="{74859718-6497-4295-886B-BD752B23C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73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75" name="Text Placeholder 140">
            <a:extLst>
              <a:ext uri="{FF2B5EF4-FFF2-40B4-BE49-F238E27FC236}">
                <a16:creationId xmlns:a16="http://schemas.microsoft.com/office/drawing/2014/main" id="{F8C9875D-6ED4-4691-B4EE-6BE289CEF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2" y="5394937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0" name="Picture Placeholder 138">
            <a:extLst>
              <a:ext uri="{FF2B5EF4-FFF2-40B4-BE49-F238E27FC236}">
                <a16:creationId xmlns:a16="http://schemas.microsoft.com/office/drawing/2014/main" id="{D91BA0D4-62CE-4418-96F2-0B48EF32B9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3AFBB0F5-5EB0-405F-9812-3F6111C207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440000" cy="1443689"/>
            <a:chOff x="2864" y="1181"/>
            <a:chExt cx="1952" cy="1957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EE348DCA-F65E-472C-8E94-01A3FE818B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43ED83A1-CC4D-42EA-8ABE-37ED66A648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14D3AFF-4015-4ADB-AB21-B4EADD0CA3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338B28A6-DBB6-499A-9175-D30CDBFB6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B4F42473-3AD2-48CF-9DF2-688A050792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CFCC169-6EE2-4286-8FE4-D99450A44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9D240A6C-65D8-4404-BD21-34BFC830B9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D2693798-E801-4A01-899D-3526F4E67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285079AC-870B-48A5-93B9-BCEBA2C149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999F3F9A-C895-4189-8520-0793CCCD0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5161D696-7B40-4240-8A0E-23B94BADBC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4C75893E-D358-44AC-A3CF-2EED9778A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7637E8F0-D81C-476F-8F8E-D9920CB899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871A423F-334B-41DD-AB12-69F4222E2B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F58C111E-E1E0-495A-B19E-19C23BC04A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C13C60D4-33A1-4116-A310-C2D5DDC4EE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A48538EB-0D4D-49B9-BDCF-9D922353F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1" name="Rectangle 21">
              <a:extLst>
                <a:ext uri="{FF2B5EF4-FFF2-40B4-BE49-F238E27FC236}">
                  <a16:creationId xmlns:a16="http://schemas.microsoft.com/office/drawing/2014/main" id="{1487FAD7-88D3-4A87-99A7-7B072B555F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8914B577-98F3-43EF-BC4A-E7588E200C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B5308D54-22FE-4DA7-BC01-ED460072E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3A60EE4F-D706-499A-8872-B156049D5B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3EAF6B99-79B4-43B1-842F-B1AFF0CC1E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6C79F926-94C7-4522-9614-397593F62E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FDD151CA-6BF4-4036-98ED-05B831B530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8" name="Freeform 28">
              <a:extLst>
                <a:ext uri="{FF2B5EF4-FFF2-40B4-BE49-F238E27FC236}">
                  <a16:creationId xmlns:a16="http://schemas.microsoft.com/office/drawing/2014/main" id="{AB448DEB-E490-4038-8414-1A68B9109C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9" name="Freeform 29">
              <a:extLst>
                <a:ext uri="{FF2B5EF4-FFF2-40B4-BE49-F238E27FC236}">
                  <a16:creationId xmlns:a16="http://schemas.microsoft.com/office/drawing/2014/main" id="{524059C3-D356-4C34-9C06-DD896588B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id="{247D07C2-EC7B-4730-92FA-6B8D84B80D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5D6F08FA-2532-4558-9602-AF1744F99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E685EBE7-869E-41B0-BCD8-FF537CBD5C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C3AB8B41-7BD9-44AA-B986-74D53C9AF3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DE8817E-73C2-4561-8428-03CCAFF40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AF8224B5-9A1C-4DFC-9A81-E5FD62FB5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1C2A9587-67A6-4716-977B-862BFA82E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495A0897-65A5-4410-A4A7-BD794D83CD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7E97296E-EB49-46E9-8E93-4AA5F3E54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2F3461FC-DD4F-4CA4-B2A8-7F4F566F6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8908A0F4-A93F-4BE5-8463-B36A8039B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24D30A92-E7FF-424A-B0A9-AC7FE32E7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2A95380-ABEE-40CA-BBE5-1E3411D8C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25364CF1-47E1-42AA-B408-1241E63E8C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22A9A6F-E73A-4E34-A53F-A559E043C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7DC776F1-D1BF-4756-9B11-A3922DD28A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702349C-C6E4-46A5-8802-BB88DD4BE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346BC6D5-9E5A-4B92-9611-F9D07EF485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2A9DF814-73D8-4894-8B96-23B40E6E9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58C1703B-88EC-4C9F-B827-837D126B6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7589E396-ADCF-4596-8DE4-4379AFCE7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C49FDA79-CF20-4CA4-9EC3-273E88B10C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EAF66CB7-8F32-4F0C-B5A2-11A6143DA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DD4F44F0-927E-4351-9C37-2EE63B71F0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92AC303A-678D-4707-A16F-2DA1A07D9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4BCFC9F6-3BBE-4394-851E-3738C7D6E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D4997C90-4986-45C1-9DAC-A5D26B02F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ACC13E25-4EE3-4A63-B0AF-2162BB78E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8" name="Freeform 59">
              <a:extLst>
                <a:ext uri="{FF2B5EF4-FFF2-40B4-BE49-F238E27FC236}">
                  <a16:creationId xmlns:a16="http://schemas.microsoft.com/office/drawing/2014/main" id="{87AA0A80-577E-43A6-B738-0BAFE7F7B4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9" name="Freeform 60">
              <a:extLst>
                <a:ext uri="{FF2B5EF4-FFF2-40B4-BE49-F238E27FC236}">
                  <a16:creationId xmlns:a16="http://schemas.microsoft.com/office/drawing/2014/main" id="{3DBFF628-46A4-41BD-9FA9-3D4418E866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0" name="Freeform 61">
              <a:extLst>
                <a:ext uri="{FF2B5EF4-FFF2-40B4-BE49-F238E27FC236}">
                  <a16:creationId xmlns:a16="http://schemas.microsoft.com/office/drawing/2014/main" id="{D6413240-42B4-45DB-BBA2-56A1CDBD3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1" name="Freeform 62">
              <a:extLst>
                <a:ext uri="{FF2B5EF4-FFF2-40B4-BE49-F238E27FC236}">
                  <a16:creationId xmlns:a16="http://schemas.microsoft.com/office/drawing/2014/main" id="{8AAB2B20-3978-4858-9836-C1351201A6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6" name="Text Placeholder 135">
            <a:extLst>
              <a:ext uri="{FF2B5EF4-FFF2-40B4-BE49-F238E27FC236}">
                <a16:creationId xmlns:a16="http://schemas.microsoft.com/office/drawing/2014/main" id="{601F3602-2361-40F0-A995-ABA050961A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3394513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204000" cy="6857998"/>
          </a:xfrm>
          <a:solidFill>
            <a:schemeClr val="bg1">
              <a:lumMod val="85000"/>
            </a:schemeClr>
          </a:solidFill>
        </p:spPr>
        <p:txBody>
          <a:bodyPr lIns="360000" tIns="360000" rIns="36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73" name="Subtitle 72">
            <a:extLst>
              <a:ext uri="{FF2B5EF4-FFF2-40B4-BE49-F238E27FC236}">
                <a16:creationId xmlns:a16="http://schemas.microsoft.com/office/drawing/2014/main" id="{2993D1DC-23D0-40CA-BA80-0CCA239AC6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0"/>
            <a:ext cx="5729283" cy="6857998"/>
          </a:xfrm>
          <a:custGeom>
            <a:avLst/>
            <a:gdLst>
              <a:gd name="connsiteX0" fmla="*/ 0 w 5729283"/>
              <a:gd name="connsiteY0" fmla="*/ 0 h 6857998"/>
              <a:gd name="connsiteX1" fmla="*/ 4311112 w 5729283"/>
              <a:gd name="connsiteY1" fmla="*/ 0 h 6857998"/>
              <a:gd name="connsiteX2" fmla="*/ 5729283 w 5729283"/>
              <a:gd name="connsiteY2" fmla="*/ 5316930 h 6857998"/>
              <a:gd name="connsiteX3" fmla="*/ 0 w 5729283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9283" h="6857998">
                <a:moveTo>
                  <a:pt x="0" y="0"/>
                </a:moveTo>
                <a:lnTo>
                  <a:pt x="4311112" y="0"/>
                </a:lnTo>
                <a:lnTo>
                  <a:pt x="5729283" y="5316930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 lIns="576000" tIns="2484000" rIns="1404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37" name="Text Placeholder 135">
            <a:extLst>
              <a:ext uri="{FF2B5EF4-FFF2-40B4-BE49-F238E27FC236}">
                <a16:creationId xmlns:a16="http://schemas.microsoft.com/office/drawing/2014/main" id="{081B6B67-7D18-4A84-A9C8-F8EB715A3FB3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07255" y="616633"/>
            <a:ext cx="1440000" cy="144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       </a:t>
            </a:r>
          </a:p>
        </p:txBody>
      </p:sp>
      <p:sp>
        <p:nvSpPr>
          <p:cNvPr id="139" name="Text Placeholder 140">
            <a:extLst>
              <a:ext uri="{FF2B5EF4-FFF2-40B4-BE49-F238E27FC236}">
                <a16:creationId xmlns:a16="http://schemas.microsoft.com/office/drawing/2014/main" id="{57544754-61DA-4535-96B6-21D24A6188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63" y="5265337"/>
            <a:ext cx="356711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8" name="Text Placeholder 135">
            <a:extLst>
              <a:ext uri="{FF2B5EF4-FFF2-40B4-BE49-F238E27FC236}">
                <a16:creationId xmlns:a16="http://schemas.microsoft.com/office/drawing/2014/main" id="{08BE5594-C448-4AC9-B08C-E09264A163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255" y="52093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3744213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7" name="Text Placeholder 140">
            <a:extLst>
              <a:ext uri="{FF2B5EF4-FFF2-40B4-BE49-F238E27FC236}">
                <a16:creationId xmlns:a16="http://schemas.microsoft.com/office/drawing/2014/main" id="{74859718-6497-4295-886B-BD752B23C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4666" y="686883"/>
            <a:ext cx="376557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17413FA8-B926-4F79-BE67-4D826E05949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68" name="AutoShape 3">
              <a:extLst>
                <a:ext uri="{FF2B5EF4-FFF2-40B4-BE49-F238E27FC236}">
                  <a16:creationId xmlns:a16="http://schemas.microsoft.com/office/drawing/2014/main" id="{67A0898D-5E9C-4ECA-8716-B27BD4E303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239A1E07-3A1C-41F5-92ED-8B3567E0FF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E9D6C4A4-2B67-4288-817E-9A4BFFCA30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6B8D6F90-2C6B-4628-AE61-C65FEE4878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C0E4DAA6-41BC-4FB2-8CF3-65E9131F4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474DAF8-D7A5-411C-A001-70D5A07D8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06B8E519-0572-4B3F-9254-9C405ADAC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4DA47499-7EFA-44C7-93C9-40237E64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8EA471D-6FAF-4C4F-B21D-814C5991B9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BEC055FD-07C4-4F86-A926-EFFCD0E704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DBC8C3F1-E782-4E33-8648-C0D9005D2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id="{511543D3-2D83-4FA7-A510-0D59ED4DF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5C99A006-6A36-4318-A0F6-FC763AF1F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D65C69B5-F055-4C41-976C-E6733BC9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1A3177FB-A0BD-4B08-B181-14A829DF1B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3528B336-8FBC-4C1E-B4B2-C99449F8E8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BD4F46C1-2FE6-44C8-A55E-45E98246F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D4248-B5EF-40DF-AEE7-8BD9A8A741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0EF4CE3A-3112-407D-B00C-337ACD7FD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EEE8532D-E6E7-4BD0-9A45-58E8A1A93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2B2B85B8-C753-425A-ACC5-3B2B2268F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023916B4-1AD7-4055-9353-DB438003EF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6D2086AF-BC95-4BE8-AB84-A66F4C80A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E7A147C6-9FDA-4D95-A42A-92861D17D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45D5BF2A-EF85-417C-B03F-30CEAE118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795098EC-2ACB-4C39-AA2D-A12FF06BA7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447048D5-71A3-4A33-9E51-0388E2EC9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5866A8C0-C096-47DA-9C8E-D82E74E47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4B91E936-1F6C-4BAE-9F8C-2A198926D7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88823701-A9F3-4323-AD0C-A2AD4BE0B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C495104A-F915-4B0C-961E-EF42EEA3C8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6A51DB3B-303A-4D1F-A5E4-A76D700245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E2E2D34A-EEA4-4A9C-81F3-B794F5CEF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8B3BECFC-710D-46F1-96FF-B5371F927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90665531-8DF2-4759-B8DB-FEF6D91D48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26F566F5-E589-4F94-81DD-DD2CA39F85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AD2F1B90-FBA5-468A-ADE5-6AF4A8487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2FD588FF-B434-4865-9645-F295045E86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19302DA6-B22F-4EF5-A69A-ABD9063A8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FE7EC85F-4555-4FCA-8CCD-19C42F488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1962168F-4DE0-46A6-8EFD-C4A1BA3751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7B9E10B1-1CAA-4E4C-B256-1BA034A29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8D8148A-C053-4A37-844E-75EF041690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A20CEF9E-743B-4F98-9FF0-EBBBC4FEB2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B790B20E-FD43-462D-8007-EC2B15D8F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3DCCF01C-7444-4B23-BDF1-D8027642E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9C1F7A58-7A43-4EF6-8310-FC2223E349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CFADC32E-9FC7-4E6E-842D-E7A407A37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D5B27FA2-8D3C-408A-9480-A049E6D384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1FE7A3D8-FB06-4617-BFC5-9D2DCCA8A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465E4A38-A19E-4A38-8E8A-A82D12FA56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A1F24538-62EE-43F6-AFF0-9E5AC6235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45D68DF-3FB9-4397-9E42-B8F0FD2CBC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A559BEA7-D8F9-48FE-8B9C-D2CC23631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00C3857F-D388-4662-B791-624CEA2D4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509EDC47-72F4-4A73-A0DC-EFEEA7F78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82FD3E03-FA3C-47B4-A46E-1FDBD51C4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B71695B0-B6B0-40D5-8FAF-58EC726C6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66" name="Picture Placeholder 138">
            <a:extLst>
              <a:ext uri="{FF2B5EF4-FFF2-40B4-BE49-F238E27FC236}">
                <a16:creationId xmlns:a16="http://schemas.microsoft.com/office/drawing/2014/main" id="{F66FA02B-43F8-442C-A7E5-0D31D41E9C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F2942-2F48-4595-B815-42D3F57C14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0062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649337E6-8710-4F9B-AE53-FDDFC8849C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601859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2E04A960-7ECB-4B73-A38E-482CE39F43D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3656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81" name="Text Placeholder 135">
            <a:extLst>
              <a:ext uri="{FF2B5EF4-FFF2-40B4-BE49-F238E27FC236}">
                <a16:creationId xmlns:a16="http://schemas.microsoft.com/office/drawing/2014/main" id="{440AA25A-4016-4893-8A83-7E43934203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1859" y="630906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2337354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0" name="Picture Placeholder 138">
            <a:extLst>
              <a:ext uri="{FF2B5EF4-FFF2-40B4-BE49-F238E27FC236}">
                <a16:creationId xmlns:a16="http://schemas.microsoft.com/office/drawing/2014/main" id="{D91BA0D4-62CE-4418-96F2-0B48EF32B9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3AFBB0F5-5EB0-405F-9812-3F6111C207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440000" cy="1443689"/>
            <a:chOff x="2864" y="1181"/>
            <a:chExt cx="1952" cy="1957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EE348DCA-F65E-472C-8E94-01A3FE818B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43ED83A1-CC4D-42EA-8ABE-37ED66A648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14D3AFF-4015-4ADB-AB21-B4EADD0CA3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338B28A6-DBB6-499A-9175-D30CDBFB6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B4F42473-3AD2-48CF-9DF2-688A050792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CFCC169-6EE2-4286-8FE4-D99450A44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9D240A6C-65D8-4404-BD21-34BFC830B9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D2693798-E801-4A01-899D-3526F4E67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285079AC-870B-48A5-93B9-BCEBA2C149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999F3F9A-C895-4189-8520-0793CCCD0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5161D696-7B40-4240-8A0E-23B94BADBC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4C75893E-D358-44AC-A3CF-2EED9778A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7637E8F0-D81C-476F-8F8E-D9920CB899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871A423F-334B-41DD-AB12-69F4222E2B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F58C111E-E1E0-495A-B19E-19C23BC04A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C13C60D4-33A1-4116-A310-C2D5DDC4EE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A48538EB-0D4D-49B9-BDCF-9D922353F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1" name="Rectangle 21">
              <a:extLst>
                <a:ext uri="{FF2B5EF4-FFF2-40B4-BE49-F238E27FC236}">
                  <a16:creationId xmlns:a16="http://schemas.microsoft.com/office/drawing/2014/main" id="{1487FAD7-88D3-4A87-99A7-7B072B555F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8914B577-98F3-43EF-BC4A-E7588E200C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B5308D54-22FE-4DA7-BC01-ED460072E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3A60EE4F-D706-499A-8872-B156049D5B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3EAF6B99-79B4-43B1-842F-B1AFF0CC1E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6C79F926-94C7-4522-9614-397593F62E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FDD151CA-6BF4-4036-98ED-05B831B530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8" name="Freeform 28">
              <a:extLst>
                <a:ext uri="{FF2B5EF4-FFF2-40B4-BE49-F238E27FC236}">
                  <a16:creationId xmlns:a16="http://schemas.microsoft.com/office/drawing/2014/main" id="{AB448DEB-E490-4038-8414-1A68B9109C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9" name="Freeform 29">
              <a:extLst>
                <a:ext uri="{FF2B5EF4-FFF2-40B4-BE49-F238E27FC236}">
                  <a16:creationId xmlns:a16="http://schemas.microsoft.com/office/drawing/2014/main" id="{524059C3-D356-4C34-9C06-DD896588B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id="{247D07C2-EC7B-4730-92FA-6B8D84B80D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5D6F08FA-2532-4558-9602-AF1744F99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E685EBE7-869E-41B0-BCD8-FF537CBD5C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C3AB8B41-7BD9-44AA-B986-74D53C9AF3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DE8817E-73C2-4561-8428-03CCAFF40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AF8224B5-9A1C-4DFC-9A81-E5FD62FB5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1C2A9587-67A6-4716-977B-862BFA82E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495A0897-65A5-4410-A4A7-BD794D83CD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7E97296E-EB49-46E9-8E93-4AA5F3E54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2F3461FC-DD4F-4CA4-B2A8-7F4F566F6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8908A0F4-A93F-4BE5-8463-B36A8039B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24D30A92-E7FF-424A-B0A9-AC7FE32E7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2A95380-ABEE-40CA-BBE5-1E3411D8C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25364CF1-47E1-42AA-B408-1241E63E8C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22A9A6F-E73A-4E34-A53F-A559E043C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7DC776F1-D1BF-4756-9B11-A3922DD28A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702349C-C6E4-46A5-8802-BB88DD4BE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346BC6D5-9E5A-4B92-9611-F9D07EF485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2A9DF814-73D8-4894-8B96-23B40E6E9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58C1703B-88EC-4C9F-B827-837D126B6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7589E396-ADCF-4596-8DE4-4379AFCE7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C49FDA79-CF20-4CA4-9EC3-273E88B10C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EAF66CB7-8F32-4F0C-B5A2-11A6143DA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DD4F44F0-927E-4351-9C37-2EE63B71F0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92AC303A-678D-4707-A16F-2DA1A07D9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4BCFC9F6-3BBE-4394-851E-3738C7D6E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D4997C90-4986-45C1-9DAC-A5D26B02F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ACC13E25-4EE3-4A63-B0AF-2162BB78E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8" name="Freeform 59">
              <a:extLst>
                <a:ext uri="{FF2B5EF4-FFF2-40B4-BE49-F238E27FC236}">
                  <a16:creationId xmlns:a16="http://schemas.microsoft.com/office/drawing/2014/main" id="{87AA0A80-577E-43A6-B738-0BAFE7F7B4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9" name="Freeform 60">
              <a:extLst>
                <a:ext uri="{FF2B5EF4-FFF2-40B4-BE49-F238E27FC236}">
                  <a16:creationId xmlns:a16="http://schemas.microsoft.com/office/drawing/2014/main" id="{3DBFF628-46A4-41BD-9FA9-3D4418E866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0" name="Freeform 61">
              <a:extLst>
                <a:ext uri="{FF2B5EF4-FFF2-40B4-BE49-F238E27FC236}">
                  <a16:creationId xmlns:a16="http://schemas.microsoft.com/office/drawing/2014/main" id="{D6413240-42B4-45DB-BBA2-56A1CDBD3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1" name="Freeform 62">
              <a:extLst>
                <a:ext uri="{FF2B5EF4-FFF2-40B4-BE49-F238E27FC236}">
                  <a16:creationId xmlns:a16="http://schemas.microsoft.com/office/drawing/2014/main" id="{8AAB2B20-3978-4858-9836-C1351201A6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A60525C7-BF5C-4763-BFD2-4489EB5B78B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0062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67" name="Picture Placeholder 2">
            <a:extLst>
              <a:ext uri="{FF2B5EF4-FFF2-40B4-BE49-F238E27FC236}">
                <a16:creationId xmlns:a16="http://schemas.microsoft.com/office/drawing/2014/main" id="{2B0AC9A8-08B7-4674-84A9-EE81504DB88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601859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68" name="Picture Placeholder 2">
            <a:extLst>
              <a:ext uri="{FF2B5EF4-FFF2-40B4-BE49-F238E27FC236}">
                <a16:creationId xmlns:a16="http://schemas.microsoft.com/office/drawing/2014/main" id="{05998953-BBE0-4246-B9BC-50453554F0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3656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132" name="Text Placeholder 140">
            <a:extLst>
              <a:ext uri="{FF2B5EF4-FFF2-40B4-BE49-F238E27FC236}">
                <a16:creationId xmlns:a16="http://schemas.microsoft.com/office/drawing/2014/main" id="{CF59814C-B444-4ECE-A32B-683E53AD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4666" y="686883"/>
            <a:ext cx="3776837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74" name="Text Placeholder 135">
            <a:extLst>
              <a:ext uri="{FF2B5EF4-FFF2-40B4-BE49-F238E27FC236}">
                <a16:creationId xmlns:a16="http://schemas.microsoft.com/office/drawing/2014/main" id="{4AA778C4-F038-4603-85A2-34141147C1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1859" y="630906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2055173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Title and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356" y="1532415"/>
            <a:ext cx="11408409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467894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Two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357" y="1532415"/>
            <a:ext cx="5400000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A73130-BD65-49F1-9021-B2537853096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4765" y="1532415"/>
            <a:ext cx="5400000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30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204000" cy="6857998"/>
          </a:xfrm>
          <a:solidFill>
            <a:schemeClr val="bg1">
              <a:lumMod val="85000"/>
            </a:schemeClr>
          </a:solidFill>
        </p:spPr>
        <p:txBody>
          <a:bodyPr lIns="360000" tIns="360000" rIns="36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73" name="Subtitle 72">
            <a:extLst>
              <a:ext uri="{FF2B5EF4-FFF2-40B4-BE49-F238E27FC236}">
                <a16:creationId xmlns:a16="http://schemas.microsoft.com/office/drawing/2014/main" id="{2993D1DC-23D0-40CA-BA80-0CCA239AC6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0"/>
            <a:ext cx="5729283" cy="6857998"/>
          </a:xfrm>
          <a:custGeom>
            <a:avLst/>
            <a:gdLst>
              <a:gd name="connsiteX0" fmla="*/ 0 w 5729283"/>
              <a:gd name="connsiteY0" fmla="*/ 0 h 6857998"/>
              <a:gd name="connsiteX1" fmla="*/ 4311112 w 5729283"/>
              <a:gd name="connsiteY1" fmla="*/ 0 h 6857998"/>
              <a:gd name="connsiteX2" fmla="*/ 5729283 w 5729283"/>
              <a:gd name="connsiteY2" fmla="*/ 5316930 h 6857998"/>
              <a:gd name="connsiteX3" fmla="*/ 0 w 5729283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9283" h="6857998">
                <a:moveTo>
                  <a:pt x="0" y="0"/>
                </a:moveTo>
                <a:lnTo>
                  <a:pt x="4311112" y="0"/>
                </a:lnTo>
                <a:lnTo>
                  <a:pt x="5729283" y="5316930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 lIns="576000" tIns="2484000" rIns="1404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37" name="Text Placeholder 135">
            <a:extLst>
              <a:ext uri="{FF2B5EF4-FFF2-40B4-BE49-F238E27FC236}">
                <a16:creationId xmlns:a16="http://schemas.microsoft.com/office/drawing/2014/main" id="{081B6B67-7D18-4A84-A9C8-F8EB715A3FB3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07255" y="616633"/>
            <a:ext cx="1440000" cy="144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39" name="Text Placeholder 140">
            <a:extLst>
              <a:ext uri="{FF2B5EF4-FFF2-40B4-BE49-F238E27FC236}">
                <a16:creationId xmlns:a16="http://schemas.microsoft.com/office/drawing/2014/main" id="{57544754-61DA-4535-96B6-21D24A6188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63" y="5265337"/>
            <a:ext cx="356711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8" name="Text Placeholder 135">
            <a:extLst>
              <a:ext uri="{FF2B5EF4-FFF2-40B4-BE49-F238E27FC236}">
                <a16:creationId xmlns:a16="http://schemas.microsoft.com/office/drawing/2014/main" id="{08BE5594-C448-4AC9-B08C-E09264A163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255" y="52093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1585595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Two column text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400A-F88E-43AE-A990-A2146D650ECD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357" y="1532415"/>
            <a:ext cx="11408408" cy="4459190"/>
          </a:xfrm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AU" noProof="0" dirty="0"/>
              <a:t>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834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Three column text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7AC4-CA73-4AA5-94CF-7FC707DB7435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11408408" cy="4459189"/>
          </a:xfrm>
        </p:spPr>
        <p:txBody>
          <a:bodyPr numCol="3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4005508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538648" cy="6857998"/>
          </a:xfrm>
          <a:solidFill>
            <a:schemeClr val="bg1">
              <a:lumMod val="85000"/>
            </a:schemeClr>
          </a:solidFill>
        </p:spPr>
        <p:txBody>
          <a:bodyPr lIns="360000" tIns="360000" rIns="72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BB3B2C9-CFDB-4AF2-BE63-E2AF8B0E750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814888" y="0"/>
            <a:ext cx="738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37" name="Text Placeholder 135">
            <a:extLst>
              <a:ext uri="{FF2B5EF4-FFF2-40B4-BE49-F238E27FC236}">
                <a16:creationId xmlns:a16="http://schemas.microsoft.com/office/drawing/2014/main" id="{081B6B67-7D18-4A84-A9C8-F8EB715A3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255" y="616633"/>
            <a:ext cx="1260000" cy="12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768AD39D-5774-4D47-839D-1B36BB540E3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262967" y="1167579"/>
            <a:ext cx="45497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8342C053-5A99-403F-B0F2-E86B39C4B7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4179" y="0"/>
            <a:ext cx="7417821" cy="6879660"/>
          </a:xfrm>
          <a:custGeom>
            <a:avLst/>
            <a:gdLst>
              <a:gd name="connsiteX0" fmla="*/ 1033462 w 4551363"/>
              <a:gd name="connsiteY0" fmla="*/ 0 h 4221163"/>
              <a:gd name="connsiteX1" fmla="*/ 4551363 w 4551363"/>
              <a:gd name="connsiteY1" fmla="*/ 0 h 4221163"/>
              <a:gd name="connsiteX2" fmla="*/ 4551363 w 4551363"/>
              <a:gd name="connsiteY2" fmla="*/ 4221163 h 4221163"/>
              <a:gd name="connsiteX3" fmla="*/ 1033462 w 4551363"/>
              <a:gd name="connsiteY3" fmla="*/ 4221163 h 4221163"/>
              <a:gd name="connsiteX4" fmla="*/ 0 w 4551363"/>
              <a:gd name="connsiteY4" fmla="*/ 3949701 h 422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363" h="4221163">
                <a:moveTo>
                  <a:pt x="1033462" y="0"/>
                </a:moveTo>
                <a:lnTo>
                  <a:pt x="4551363" y="0"/>
                </a:lnTo>
                <a:lnTo>
                  <a:pt x="4551363" y="4221163"/>
                </a:lnTo>
                <a:lnTo>
                  <a:pt x="1033462" y="4221163"/>
                </a:lnTo>
                <a:lnTo>
                  <a:pt x="0" y="394970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304000" tIns="2700000" rIns="720000" bIns="18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Divider slide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25" name="Text Placeholder 140">
            <a:extLst>
              <a:ext uri="{FF2B5EF4-FFF2-40B4-BE49-F238E27FC236}">
                <a16:creationId xmlns:a16="http://schemas.microsoft.com/office/drawing/2014/main" id="{1E7CA0C9-C706-491C-A6A8-FDB0B12A2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2782490" cy="70723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1" name="Text Placeholder 135">
            <a:extLst>
              <a:ext uri="{FF2B5EF4-FFF2-40B4-BE49-F238E27FC236}">
                <a16:creationId xmlns:a16="http://schemas.microsoft.com/office/drawing/2014/main" id="{17A51544-3ECD-4ABC-8447-3699A67ACC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1833154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599929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2" name="Picture Placeholder 141">
            <a:extLst>
              <a:ext uri="{FF2B5EF4-FFF2-40B4-BE49-F238E27FC236}">
                <a16:creationId xmlns:a16="http://schemas.microsoft.com/office/drawing/2014/main" id="{7FEBB377-447E-4F52-87D8-8001155A75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9359" y="-1"/>
            <a:ext cx="5704638" cy="6879660"/>
          </a:xfrm>
          <a:custGeom>
            <a:avLst/>
            <a:gdLst>
              <a:gd name="connsiteX0" fmla="*/ 1684339 w 5704638"/>
              <a:gd name="connsiteY0" fmla="*/ 0 h 6879660"/>
              <a:gd name="connsiteX1" fmla="*/ 5704638 w 5704638"/>
              <a:gd name="connsiteY1" fmla="*/ 0 h 6879660"/>
              <a:gd name="connsiteX2" fmla="*/ 5704638 w 5704638"/>
              <a:gd name="connsiteY2" fmla="*/ 6879660 h 6879660"/>
              <a:gd name="connsiteX3" fmla="*/ 1684339 w 5704638"/>
              <a:gd name="connsiteY3" fmla="*/ 6879660 h 6879660"/>
              <a:gd name="connsiteX4" fmla="*/ 0 w 5704638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638" h="6879660">
                <a:moveTo>
                  <a:pt x="1684339" y="0"/>
                </a:moveTo>
                <a:lnTo>
                  <a:pt x="5704638" y="0"/>
                </a:lnTo>
                <a:lnTo>
                  <a:pt x="5704638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68" name="Text Placeholder 140">
            <a:extLst>
              <a:ext uri="{FF2B5EF4-FFF2-40B4-BE49-F238E27FC236}">
                <a16:creationId xmlns:a16="http://schemas.microsoft.com/office/drawing/2014/main" id="{73BB30E9-8493-45E3-BD7E-FD5DCB0129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grpSp>
        <p:nvGrpSpPr>
          <p:cNvPr id="69" name="Group 4">
            <a:extLst>
              <a:ext uri="{FF2B5EF4-FFF2-40B4-BE49-F238E27FC236}">
                <a16:creationId xmlns:a16="http://schemas.microsoft.com/office/drawing/2014/main" id="{BCF2E7B2-D01F-4846-9FFF-96A7F01CE4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70" name="AutoShape 3">
              <a:extLst>
                <a:ext uri="{FF2B5EF4-FFF2-40B4-BE49-F238E27FC236}">
                  <a16:creationId xmlns:a16="http://schemas.microsoft.com/office/drawing/2014/main" id="{7687D4E3-DA82-4B62-B19A-86F31731977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B5576FAF-F3E1-4CC5-B88B-0198F21051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F87E52B1-38C9-4E33-AAF3-BF06500A38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36EB3B1-3E19-4A0A-A9DE-B85EC78B08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A541583E-90FA-4A04-9BB4-DF54DE6748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AF1BCBE3-95B4-473B-B2BB-88B2A4D464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570EB87D-7139-4FCE-8AD0-F04539A831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BCD13869-C734-4744-9966-1E45BC7E7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FA510161-0890-48DC-A1C7-4BC9C39F89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A94FCB9B-2163-47FE-A471-2F08FDD89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D43D310D-82EB-45FB-9575-7A05EC97B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5">
              <a:extLst>
                <a:ext uri="{FF2B5EF4-FFF2-40B4-BE49-F238E27FC236}">
                  <a16:creationId xmlns:a16="http://schemas.microsoft.com/office/drawing/2014/main" id="{C27E9B67-E811-420C-B457-B01D5DA938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202E0DEF-5320-414A-9D09-9F04D307F9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7CDE55A6-B058-43BF-82AD-E2CF701CE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E76D96D4-DB64-4D87-93A0-8CF7BF7C42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09C9CCA1-C999-4358-BCFB-93A526B93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091B2AA6-BAFC-4C63-B6E5-E567B0781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F5352-9E79-422D-A715-9F8798C83E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94E48EF3-5490-4793-84A1-99F9541C9E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FF2C4395-852E-4B55-9169-B80758CCDD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4A470D8C-6B28-4432-B2DC-BB7F4AAD0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51494A52-CCA4-4E8F-B96C-7191A78BEA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F9581B5B-4CC9-40EF-B351-1E0844E779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B36CE5E6-82DB-4EC4-B8F2-00441C7F0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CCB0DDE8-E457-4049-A1B5-9DC1A38E54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F582F19F-50DB-4CD0-9261-9F3D4369DE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3238F99-8877-414A-B15E-AC6904170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4BB808B9-70D1-4973-9B42-7047A60970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F9C9A6F1-DCA9-40C4-A241-EAD329309E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E0AEF41F-FC56-4890-9142-E6A51D258B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6145C89F-8512-4401-B52C-D9558C1D01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ED9CFB26-B8E6-48B1-A29F-24EB66622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F6E85637-D434-4429-B291-1ECF3AEA6E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30C150FF-3376-469B-9681-2D2C44986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434EB90B-7746-4C60-9E11-00C8E6B4B1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7426CC65-8A41-4481-9E5D-C5331B6EEA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97E7B34D-0DDF-4DE2-99C4-6BC45D794E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6FC8D70A-8526-4C79-92C2-97301B914B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39BE5684-35BB-46F4-9C5C-EAF067BC6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5089B3F9-64DE-4CB8-BF0E-34B007F8C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04FECBD9-B54C-4D5A-A9AA-E7619DF761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0ADCA952-0EDE-409C-B4D0-54FF479FC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119A132-F0A3-4452-851C-D950D84D53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BEC3E088-80FD-4804-92A1-2E76BA051D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EA438C2B-5159-428A-AB6D-0446066C3F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65B120BA-B006-4B6A-8DA5-F28EA6CDD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AB954FAD-8B27-4E4D-A4ED-D5FB03A79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D653A1E5-8205-431C-8097-803798E04C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54533794-0E7B-4B02-8F24-BDC83126EE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D4D327AA-0BF7-4AB8-91E9-11F76213D3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F8AB14D4-E7E1-4D1E-8B5C-B1A1653B91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9424AD2E-65D9-4F30-9676-D28A85EE68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F382EF80-0B77-4D44-B4FF-8B6BE2567C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92C5A2A8-B427-43AB-B91C-75984A933E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E9704698-3565-478A-9D58-D0A9430F2C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E5B6714A-DEAD-4521-A9A6-9E2A55F926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EC562B80-8A9A-4CB6-84CD-035DC0A57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F6A42320-400F-45BF-9470-203CFA636A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189" name="Text Placeholder 135">
            <a:extLst>
              <a:ext uri="{FF2B5EF4-FFF2-40B4-BE49-F238E27FC236}">
                <a16:creationId xmlns:a16="http://schemas.microsoft.com/office/drawing/2014/main" id="{481E019A-1F81-4852-8272-EA711EFF70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1749151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5999291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3DFE5C-9D27-413D-8A78-400F180438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99358" y="-1"/>
            <a:ext cx="5704638" cy="6879660"/>
          </a:xfrm>
          <a:custGeom>
            <a:avLst/>
            <a:gdLst>
              <a:gd name="connsiteX0" fmla="*/ 1684339 w 5704638"/>
              <a:gd name="connsiteY0" fmla="*/ 0 h 6879660"/>
              <a:gd name="connsiteX1" fmla="*/ 5704638 w 5704638"/>
              <a:gd name="connsiteY1" fmla="*/ 0 h 6879660"/>
              <a:gd name="connsiteX2" fmla="*/ 5704638 w 5704638"/>
              <a:gd name="connsiteY2" fmla="*/ 6879660 h 6879660"/>
              <a:gd name="connsiteX3" fmla="*/ 1684339 w 5704638"/>
              <a:gd name="connsiteY3" fmla="*/ 6879660 h 6879660"/>
              <a:gd name="connsiteX4" fmla="*/ 0 w 5704638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638" h="6879660">
                <a:moveTo>
                  <a:pt x="1684339" y="0"/>
                </a:moveTo>
                <a:lnTo>
                  <a:pt x="5704638" y="0"/>
                </a:lnTo>
                <a:lnTo>
                  <a:pt x="5704638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  </a:t>
            </a:r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952F8D34-531B-4437-B768-1A058C4F58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256780" cy="1260000"/>
            <a:chOff x="2864" y="1181"/>
            <a:chExt cx="1952" cy="1957"/>
          </a:xfrm>
        </p:grpSpPr>
        <p:sp>
          <p:nvSpPr>
            <p:cNvPr id="132" name="AutoShape 3">
              <a:extLst>
                <a:ext uri="{FF2B5EF4-FFF2-40B4-BE49-F238E27FC236}">
                  <a16:creationId xmlns:a16="http://schemas.microsoft.com/office/drawing/2014/main" id="{BBEC651D-9DEC-4A01-B480-D5E4B2FC290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3" name="Rectangle 5">
              <a:extLst>
                <a:ext uri="{FF2B5EF4-FFF2-40B4-BE49-F238E27FC236}">
                  <a16:creationId xmlns:a16="http://schemas.microsoft.com/office/drawing/2014/main" id="{8AC4D9D0-269C-4ACF-BF70-19CF3F874F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78D091DD-3D29-4E85-A4F2-B1EF738155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41F39217-4860-4557-92E4-3744C451F0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id="{E8E8E316-21E4-4CC2-ADF5-C4F81235C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1D3C1F05-2CE2-4C38-A4B0-481C61982A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8" name="Freeform 10">
              <a:extLst>
                <a:ext uri="{FF2B5EF4-FFF2-40B4-BE49-F238E27FC236}">
                  <a16:creationId xmlns:a16="http://schemas.microsoft.com/office/drawing/2014/main" id="{B93800B0-DBA3-4D0A-9F1B-C254419B3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DA73D27E-D033-4C84-A492-8DAC896B6E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1" name="Freeform 12">
              <a:extLst>
                <a:ext uri="{FF2B5EF4-FFF2-40B4-BE49-F238E27FC236}">
                  <a16:creationId xmlns:a16="http://schemas.microsoft.com/office/drawing/2014/main" id="{74F6F1BE-8465-4B37-9FA1-D0E1A2E48B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2" name="Freeform 13">
              <a:extLst>
                <a:ext uri="{FF2B5EF4-FFF2-40B4-BE49-F238E27FC236}">
                  <a16:creationId xmlns:a16="http://schemas.microsoft.com/office/drawing/2014/main" id="{9EE5749B-5072-41F9-A57E-284E0A6046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3" name="Freeform 14">
              <a:extLst>
                <a:ext uri="{FF2B5EF4-FFF2-40B4-BE49-F238E27FC236}">
                  <a16:creationId xmlns:a16="http://schemas.microsoft.com/office/drawing/2014/main" id="{2DBB559A-8AB1-47CF-9594-70FFFF07DF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4" name="Freeform 15">
              <a:extLst>
                <a:ext uri="{FF2B5EF4-FFF2-40B4-BE49-F238E27FC236}">
                  <a16:creationId xmlns:a16="http://schemas.microsoft.com/office/drawing/2014/main" id="{EF6A068B-18BA-48B7-AC57-2231ED0F0A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AF34F4D6-E742-4530-A1D5-8CBF297CF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FAD1CA84-23AF-476C-9991-F757AE0651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7" name="Freeform 18">
              <a:extLst>
                <a:ext uri="{FF2B5EF4-FFF2-40B4-BE49-F238E27FC236}">
                  <a16:creationId xmlns:a16="http://schemas.microsoft.com/office/drawing/2014/main" id="{ACAEC108-E142-43B0-8B21-F856F93881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8" name="Freeform 19">
              <a:extLst>
                <a:ext uri="{FF2B5EF4-FFF2-40B4-BE49-F238E27FC236}">
                  <a16:creationId xmlns:a16="http://schemas.microsoft.com/office/drawing/2014/main" id="{C85C54C2-C1F3-4F46-AA95-330CA1FBCC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9" name="Freeform 20">
              <a:extLst>
                <a:ext uri="{FF2B5EF4-FFF2-40B4-BE49-F238E27FC236}">
                  <a16:creationId xmlns:a16="http://schemas.microsoft.com/office/drawing/2014/main" id="{DE512848-C980-40EA-8C56-CE3DC8433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0" name="Rectangle 21">
              <a:extLst>
                <a:ext uri="{FF2B5EF4-FFF2-40B4-BE49-F238E27FC236}">
                  <a16:creationId xmlns:a16="http://schemas.microsoft.com/office/drawing/2014/main" id="{41E59601-BD60-43C2-A624-31E8A46608A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1" name="Freeform 22">
              <a:extLst>
                <a:ext uri="{FF2B5EF4-FFF2-40B4-BE49-F238E27FC236}">
                  <a16:creationId xmlns:a16="http://schemas.microsoft.com/office/drawing/2014/main" id="{2FC897BB-D4BC-4B93-BD1F-3FCB8A51B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id="{37CB6FDA-B6C4-4A87-9AEB-E2CC768696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9EB636E2-EA73-47E1-B9D1-41B5E1183A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A1D24BE6-E7F9-419E-9038-3487821748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5" name="Freeform 26">
              <a:extLst>
                <a:ext uri="{FF2B5EF4-FFF2-40B4-BE49-F238E27FC236}">
                  <a16:creationId xmlns:a16="http://schemas.microsoft.com/office/drawing/2014/main" id="{03218CF4-4C2B-499B-A778-31F5E5F57B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6" name="Freeform 27">
              <a:extLst>
                <a:ext uri="{FF2B5EF4-FFF2-40B4-BE49-F238E27FC236}">
                  <a16:creationId xmlns:a16="http://schemas.microsoft.com/office/drawing/2014/main" id="{173799A0-ECB5-493E-9E49-2EA45E424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7" name="Freeform 28">
              <a:extLst>
                <a:ext uri="{FF2B5EF4-FFF2-40B4-BE49-F238E27FC236}">
                  <a16:creationId xmlns:a16="http://schemas.microsoft.com/office/drawing/2014/main" id="{33E96A3F-7E78-4890-94D5-D7E3CB3B23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8" name="Freeform 29">
              <a:extLst>
                <a:ext uri="{FF2B5EF4-FFF2-40B4-BE49-F238E27FC236}">
                  <a16:creationId xmlns:a16="http://schemas.microsoft.com/office/drawing/2014/main" id="{531E9948-2329-4042-8C88-955E4DCDD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9" name="Freeform 30">
              <a:extLst>
                <a:ext uri="{FF2B5EF4-FFF2-40B4-BE49-F238E27FC236}">
                  <a16:creationId xmlns:a16="http://schemas.microsoft.com/office/drawing/2014/main" id="{54F08FC5-B24A-449D-BFE5-234C81F9D5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0" name="Freeform 31">
              <a:extLst>
                <a:ext uri="{FF2B5EF4-FFF2-40B4-BE49-F238E27FC236}">
                  <a16:creationId xmlns:a16="http://schemas.microsoft.com/office/drawing/2014/main" id="{FE60F094-8651-44F7-800A-5C5878936E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1" name="Freeform 32">
              <a:extLst>
                <a:ext uri="{FF2B5EF4-FFF2-40B4-BE49-F238E27FC236}">
                  <a16:creationId xmlns:a16="http://schemas.microsoft.com/office/drawing/2014/main" id="{97B6F0CB-D65A-4FE1-82D0-C900FE691B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2" name="Freeform 34">
              <a:extLst>
                <a:ext uri="{FF2B5EF4-FFF2-40B4-BE49-F238E27FC236}">
                  <a16:creationId xmlns:a16="http://schemas.microsoft.com/office/drawing/2014/main" id="{C5EA344F-8008-488F-91D7-61F621AFAF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3" name="Freeform 35">
              <a:extLst>
                <a:ext uri="{FF2B5EF4-FFF2-40B4-BE49-F238E27FC236}">
                  <a16:creationId xmlns:a16="http://schemas.microsoft.com/office/drawing/2014/main" id="{E3D1E55F-4B1E-4DF3-A491-0D8570B298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4" name="Freeform 36">
              <a:extLst>
                <a:ext uri="{FF2B5EF4-FFF2-40B4-BE49-F238E27FC236}">
                  <a16:creationId xmlns:a16="http://schemas.microsoft.com/office/drawing/2014/main" id="{E873DE5C-24B0-4BF4-8297-4BA1E4AAFF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5" name="Freeform 37">
              <a:extLst>
                <a:ext uri="{FF2B5EF4-FFF2-40B4-BE49-F238E27FC236}">
                  <a16:creationId xmlns:a16="http://schemas.microsoft.com/office/drawing/2014/main" id="{0CB938A8-5CF0-4C5E-984C-0CAEB0C3E2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6" name="Freeform 38">
              <a:extLst>
                <a:ext uri="{FF2B5EF4-FFF2-40B4-BE49-F238E27FC236}">
                  <a16:creationId xmlns:a16="http://schemas.microsoft.com/office/drawing/2014/main" id="{78EBBE71-A1CC-4107-AFCC-83E067E576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7" name="Freeform 39">
              <a:extLst>
                <a:ext uri="{FF2B5EF4-FFF2-40B4-BE49-F238E27FC236}">
                  <a16:creationId xmlns:a16="http://schemas.microsoft.com/office/drawing/2014/main" id="{188683EF-DA3F-456E-A35D-B703C1D053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8" name="Freeform 40">
              <a:extLst>
                <a:ext uri="{FF2B5EF4-FFF2-40B4-BE49-F238E27FC236}">
                  <a16:creationId xmlns:a16="http://schemas.microsoft.com/office/drawing/2014/main" id="{67455D6C-9F5E-48F6-9D90-B3BF88850F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9" name="Freeform 41">
              <a:extLst>
                <a:ext uri="{FF2B5EF4-FFF2-40B4-BE49-F238E27FC236}">
                  <a16:creationId xmlns:a16="http://schemas.microsoft.com/office/drawing/2014/main" id="{2049801F-BD8D-4E9D-AAEA-FAFAAC41C8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0" name="Freeform 42">
              <a:extLst>
                <a:ext uri="{FF2B5EF4-FFF2-40B4-BE49-F238E27FC236}">
                  <a16:creationId xmlns:a16="http://schemas.microsoft.com/office/drawing/2014/main" id="{05096163-0CFF-4224-8C90-BA89F552F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1" name="Freeform 43">
              <a:extLst>
                <a:ext uri="{FF2B5EF4-FFF2-40B4-BE49-F238E27FC236}">
                  <a16:creationId xmlns:a16="http://schemas.microsoft.com/office/drawing/2014/main" id="{F9AE60ED-4BD6-40E5-A3C9-CDC44B29DF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2" name="Freeform 44">
              <a:extLst>
                <a:ext uri="{FF2B5EF4-FFF2-40B4-BE49-F238E27FC236}">
                  <a16:creationId xmlns:a16="http://schemas.microsoft.com/office/drawing/2014/main" id="{DA4117E0-3B90-46EB-B97A-0867BD9DA1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3" name="Freeform 45">
              <a:extLst>
                <a:ext uri="{FF2B5EF4-FFF2-40B4-BE49-F238E27FC236}">
                  <a16:creationId xmlns:a16="http://schemas.microsoft.com/office/drawing/2014/main" id="{761EEC17-AA04-4CC5-B696-C93A624A73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4" name="Freeform 46">
              <a:extLst>
                <a:ext uri="{FF2B5EF4-FFF2-40B4-BE49-F238E27FC236}">
                  <a16:creationId xmlns:a16="http://schemas.microsoft.com/office/drawing/2014/main" id="{19E01E8B-2F3E-4806-9747-A9FD6D7CA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5" name="Freeform 47">
              <a:extLst>
                <a:ext uri="{FF2B5EF4-FFF2-40B4-BE49-F238E27FC236}">
                  <a16:creationId xmlns:a16="http://schemas.microsoft.com/office/drawing/2014/main" id="{31CE3624-CAB2-42C8-A51A-24F5AB088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6" name="Freeform 48">
              <a:extLst>
                <a:ext uri="{FF2B5EF4-FFF2-40B4-BE49-F238E27FC236}">
                  <a16:creationId xmlns:a16="http://schemas.microsoft.com/office/drawing/2014/main" id="{6046A1D0-D1B4-4EA9-B279-0BB0EB50C4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7" name="Freeform 49">
              <a:extLst>
                <a:ext uri="{FF2B5EF4-FFF2-40B4-BE49-F238E27FC236}">
                  <a16:creationId xmlns:a16="http://schemas.microsoft.com/office/drawing/2014/main" id="{D4B7AB6C-F51F-4D3C-B7AD-C1C1D664E3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8" name="Freeform 50">
              <a:extLst>
                <a:ext uri="{FF2B5EF4-FFF2-40B4-BE49-F238E27FC236}">
                  <a16:creationId xmlns:a16="http://schemas.microsoft.com/office/drawing/2014/main" id="{8E10AC4C-338C-4C57-B1AE-E90AD6820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9" name="Freeform 51">
              <a:extLst>
                <a:ext uri="{FF2B5EF4-FFF2-40B4-BE49-F238E27FC236}">
                  <a16:creationId xmlns:a16="http://schemas.microsoft.com/office/drawing/2014/main" id="{34BF4F08-8DEC-4C2B-A2AF-788F7F1E4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0" name="Freeform 52">
              <a:extLst>
                <a:ext uri="{FF2B5EF4-FFF2-40B4-BE49-F238E27FC236}">
                  <a16:creationId xmlns:a16="http://schemas.microsoft.com/office/drawing/2014/main" id="{CFAEED60-DD64-46E7-8E79-CE50C14F1A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1" name="Freeform 53">
              <a:extLst>
                <a:ext uri="{FF2B5EF4-FFF2-40B4-BE49-F238E27FC236}">
                  <a16:creationId xmlns:a16="http://schemas.microsoft.com/office/drawing/2014/main" id="{71261761-F990-43CC-844E-2C0A2477E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2" name="Freeform 54">
              <a:extLst>
                <a:ext uri="{FF2B5EF4-FFF2-40B4-BE49-F238E27FC236}">
                  <a16:creationId xmlns:a16="http://schemas.microsoft.com/office/drawing/2014/main" id="{D4D822F0-487A-41CD-89A2-BFEAF94DA3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3" name="Freeform 55">
              <a:extLst>
                <a:ext uri="{FF2B5EF4-FFF2-40B4-BE49-F238E27FC236}">
                  <a16:creationId xmlns:a16="http://schemas.microsoft.com/office/drawing/2014/main" id="{64127AD4-1815-4284-AA88-8E4CBE2BE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4" name="Freeform 56">
              <a:extLst>
                <a:ext uri="{FF2B5EF4-FFF2-40B4-BE49-F238E27FC236}">
                  <a16:creationId xmlns:a16="http://schemas.microsoft.com/office/drawing/2014/main" id="{BD21305C-D290-41CE-8BC3-99457C64FB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5" name="Freeform 57">
              <a:extLst>
                <a:ext uri="{FF2B5EF4-FFF2-40B4-BE49-F238E27FC236}">
                  <a16:creationId xmlns:a16="http://schemas.microsoft.com/office/drawing/2014/main" id="{C54B15DF-E6D7-4531-BBF7-8FF9AA9A4B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6" name="Freeform 58">
              <a:extLst>
                <a:ext uri="{FF2B5EF4-FFF2-40B4-BE49-F238E27FC236}">
                  <a16:creationId xmlns:a16="http://schemas.microsoft.com/office/drawing/2014/main" id="{4D304613-492C-427C-A02E-E05ACE6B32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7" name="Freeform 59">
              <a:extLst>
                <a:ext uri="{FF2B5EF4-FFF2-40B4-BE49-F238E27FC236}">
                  <a16:creationId xmlns:a16="http://schemas.microsoft.com/office/drawing/2014/main" id="{52AED092-BCE9-47D3-8D39-F2C4684C61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8" name="Freeform 60">
              <a:extLst>
                <a:ext uri="{FF2B5EF4-FFF2-40B4-BE49-F238E27FC236}">
                  <a16:creationId xmlns:a16="http://schemas.microsoft.com/office/drawing/2014/main" id="{E9BCC919-A30E-4FA5-91D6-D4CA02EF09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9" name="Freeform 61">
              <a:extLst>
                <a:ext uri="{FF2B5EF4-FFF2-40B4-BE49-F238E27FC236}">
                  <a16:creationId xmlns:a16="http://schemas.microsoft.com/office/drawing/2014/main" id="{6CFE3E2A-8488-4AFD-ABAE-938C82F379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0" name="Freeform 62">
              <a:extLst>
                <a:ext uri="{FF2B5EF4-FFF2-40B4-BE49-F238E27FC236}">
                  <a16:creationId xmlns:a16="http://schemas.microsoft.com/office/drawing/2014/main" id="{AE6E86CC-9825-414A-B885-AD3D5F84D6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7" name="Text Placeholder 140">
            <a:extLst>
              <a:ext uri="{FF2B5EF4-FFF2-40B4-BE49-F238E27FC236}">
                <a16:creationId xmlns:a16="http://schemas.microsoft.com/office/drawing/2014/main" id="{F997F199-0CF9-40C8-9EAA-1BE7B409F1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2" y="5394937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68" name="Text Placeholder 135">
            <a:extLst>
              <a:ext uri="{FF2B5EF4-FFF2-40B4-BE49-F238E27FC236}">
                <a16:creationId xmlns:a16="http://schemas.microsoft.com/office/drawing/2014/main" id="{6020C5ED-8684-4963-B702-A20B7E17D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2637660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400702" cy="887360"/>
          </a:xfrm>
        </p:spPr>
        <p:txBody>
          <a:bodyPr/>
          <a:lstStyle>
            <a:lvl1pPr>
              <a:defRPr lang="en-AU" dirty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DF14112-10F2-4A1F-8E84-625C042A78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41680" y="433468"/>
            <a:ext cx="4516849" cy="642453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818" t="-6998" r="-14598" b="-250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icon to add image of presenter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AC858D-C943-4AF2-ADB4-A578F396684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D73D3F0-5814-4D17-B429-BC41662F418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16357" y="1532415"/>
            <a:ext cx="6513110" cy="44548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4136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59" y="433469"/>
            <a:ext cx="4829371" cy="573903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0ED71-D102-4A47-8D49-527E513DAA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974CE-5775-4767-8B2D-E006DC5555F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7E5B4-99B2-4696-8ED1-B7AB1747A2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433834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70"/>
            <a:ext cx="4829370" cy="278970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8" name="Picture Placeholder 8">
            <a:extLst>
              <a:ext uri="{FF2B5EF4-FFF2-40B4-BE49-F238E27FC236}">
                <a16:creationId xmlns:a16="http://schemas.microsoft.com/office/drawing/2014/main" id="{7F567229-93F4-4028-9012-070DD0F840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EFDF54-79BF-4A62-9A89-30BB4DEA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36EA4-84ED-4506-A242-5F0C906222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72EC5-4F70-48F3-89D4-91D2D67BE51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0718A-D70B-4A4B-A26A-0BF5E34D006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3234097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A85445C-DF4B-4BAF-BA3E-2C7E13C6966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65648" y="433469"/>
            <a:ext cx="2292882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715146-2554-48EE-B19F-EB08682D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FBC23-2E1D-42B9-B06F-441D2E530D6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B8C37-F6A7-408B-AED7-05A293BD9B5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7EB9A-C91F-4B28-8363-238C69D8FF4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946741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0A0B3FD-4538-4369-83B6-70C4DFCECF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2A43BD1-0F4A-4FE6-96C0-15FBFE85BD1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6458" y="433469"/>
            <a:ext cx="2302072" cy="133183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0" name="Picture Placeholder 8">
            <a:extLst>
              <a:ext uri="{FF2B5EF4-FFF2-40B4-BE49-F238E27FC236}">
                <a16:creationId xmlns:a16="http://schemas.microsoft.com/office/drawing/2014/main" id="{FA4A79D4-E349-4EBC-AEB1-516796BF6A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56458" y="1953366"/>
            <a:ext cx="2302072" cy="127350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543F44-FB67-4998-BE74-154B2E10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2DDF1-862D-4D1D-A8F8-0AA91E60F7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5DF14-2515-429C-B3CC-7063B560D42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3CC6-05EA-4B5E-8619-45B5D426CFF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903373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7" name="Text Placeholder 140">
            <a:extLst>
              <a:ext uri="{FF2B5EF4-FFF2-40B4-BE49-F238E27FC236}">
                <a16:creationId xmlns:a16="http://schemas.microsoft.com/office/drawing/2014/main" id="{74859718-6497-4295-886B-BD752B23C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4666" y="686883"/>
            <a:ext cx="376557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17413FA8-B926-4F79-BE67-4D826E05949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68" name="AutoShape 3">
              <a:extLst>
                <a:ext uri="{FF2B5EF4-FFF2-40B4-BE49-F238E27FC236}">
                  <a16:creationId xmlns:a16="http://schemas.microsoft.com/office/drawing/2014/main" id="{67A0898D-5E9C-4ECA-8716-B27BD4E303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239A1E07-3A1C-41F5-92ED-8B3567E0FF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E9D6C4A4-2B67-4288-817E-9A4BFFCA30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6B8D6F90-2C6B-4628-AE61-C65FEE4878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C0E4DAA6-41BC-4FB2-8CF3-65E9131F4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474DAF8-D7A5-411C-A001-70D5A07D8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06B8E519-0572-4B3F-9254-9C405ADAC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4DA47499-7EFA-44C7-93C9-40237E64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8EA471D-6FAF-4C4F-B21D-814C5991B9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BEC055FD-07C4-4F86-A926-EFFCD0E704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DBC8C3F1-E782-4E33-8648-C0D9005D2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id="{511543D3-2D83-4FA7-A510-0D59ED4DF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5C99A006-6A36-4318-A0F6-FC763AF1F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D65C69B5-F055-4C41-976C-E6733BC9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1A3177FB-A0BD-4B08-B181-14A829DF1B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3528B336-8FBC-4C1E-B4B2-C99449F8E8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BD4F46C1-2FE6-44C8-A55E-45E98246F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D4248-B5EF-40DF-AEE7-8BD9A8A741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0EF4CE3A-3112-407D-B00C-337ACD7FD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EEE8532D-E6E7-4BD0-9A45-58E8A1A93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2B2B85B8-C753-425A-ACC5-3B2B2268F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023916B4-1AD7-4055-9353-DB438003EF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6D2086AF-BC95-4BE8-AB84-A66F4C80A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E7A147C6-9FDA-4D95-A42A-92861D17D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45D5BF2A-EF85-417C-B03F-30CEAE118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795098EC-2ACB-4C39-AA2D-A12FF06BA7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447048D5-71A3-4A33-9E51-0388E2EC9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5866A8C0-C096-47DA-9C8E-D82E74E47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4B91E936-1F6C-4BAE-9F8C-2A198926D7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88823701-A9F3-4323-AD0C-A2AD4BE0B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C495104A-F915-4B0C-961E-EF42EEA3C8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6A51DB3B-303A-4D1F-A5E4-A76D700245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E2E2D34A-EEA4-4A9C-81F3-B794F5CEF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8B3BECFC-710D-46F1-96FF-B5371F927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90665531-8DF2-4759-B8DB-FEF6D91D48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26F566F5-E589-4F94-81DD-DD2CA39F85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AD2F1B90-FBA5-468A-ADE5-6AF4A8487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2FD588FF-B434-4865-9645-F295045E86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19302DA6-B22F-4EF5-A69A-ABD9063A8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FE7EC85F-4555-4FCA-8CCD-19C42F488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1962168F-4DE0-46A6-8EFD-C4A1BA3751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7B9E10B1-1CAA-4E4C-B256-1BA034A29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8D8148A-C053-4A37-844E-75EF041690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A20CEF9E-743B-4F98-9FF0-EBBBC4FEB2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B790B20E-FD43-462D-8007-EC2B15D8F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3DCCF01C-7444-4B23-BDF1-D8027642E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9C1F7A58-7A43-4EF6-8310-FC2223E349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CFADC32E-9FC7-4E6E-842D-E7A407A37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D5B27FA2-8D3C-408A-9480-A049E6D384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1FE7A3D8-FB06-4617-BFC5-9D2DCCA8A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465E4A38-A19E-4A38-8E8A-A82D12FA56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A1F24538-62EE-43F6-AFF0-9E5AC6235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45D68DF-3FB9-4397-9E42-B8F0FD2CBC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A559BEA7-D8F9-48FE-8B9C-D2CC23631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00C3857F-D388-4662-B791-624CEA2D4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509EDC47-72F4-4A73-A0DC-EFEEA7F78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82FD3E03-FA3C-47B4-A46E-1FDBD51C4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B71695B0-B6B0-40D5-8FAF-58EC726C6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66" name="Picture Placeholder 138">
            <a:extLst>
              <a:ext uri="{FF2B5EF4-FFF2-40B4-BE49-F238E27FC236}">
                <a16:creationId xmlns:a16="http://schemas.microsoft.com/office/drawing/2014/main" id="{F66FA02B-43F8-442C-A7E5-0D31D41E9C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F2942-2F48-4595-B815-42D3F57C14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0062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649337E6-8710-4F9B-AE53-FDDFC8849C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601859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2E04A960-7ECB-4B73-A38E-482CE39F43D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3656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81" name="Text Placeholder 135">
            <a:extLst>
              <a:ext uri="{FF2B5EF4-FFF2-40B4-BE49-F238E27FC236}">
                <a16:creationId xmlns:a16="http://schemas.microsoft.com/office/drawing/2014/main" id="{440AA25A-4016-4893-8A83-7E43934203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1859" y="630906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2099169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46" y="101089"/>
            <a:ext cx="1245238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470" y="433470"/>
            <a:ext cx="11325062" cy="5991061"/>
          </a:xfrm>
          <a:solidFill>
            <a:schemeClr val="bg1">
              <a:lumMod val="85000"/>
            </a:schemeClr>
          </a:solidFill>
        </p:spPr>
        <p:txBody>
          <a:bodyPr lIns="936000" tIns="180000" rIns="180000" bIns="180000">
            <a:normAutofit/>
          </a:bodyPr>
          <a:lstStyle>
            <a:lvl1pPr algn="l"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8" name="Text Placeholder 135">
            <a:extLst>
              <a:ext uri="{FF2B5EF4-FFF2-40B4-BE49-F238E27FC236}">
                <a16:creationId xmlns:a16="http://schemas.microsoft.com/office/drawing/2014/main" id="{0C3C7B2F-708A-4AE4-81D4-A81DA4A14F4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3470" y="433470"/>
            <a:ext cx="720000" cy="72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29" name="Text Placeholder 140">
            <a:extLst>
              <a:ext uri="{FF2B5EF4-FFF2-40B4-BE49-F238E27FC236}">
                <a16:creationId xmlns:a16="http://schemas.microsoft.com/office/drawing/2014/main" id="{74E4AFED-1C0E-4349-B4D8-561973586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3784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 b="0">
                <a:solidFill>
                  <a:schemeClr val="bg1"/>
                </a:solidFill>
              </a:defRPr>
            </a:lvl3pPr>
            <a:lvl4pPr>
              <a:defRPr sz="2000" b="0">
                <a:solidFill>
                  <a:schemeClr val="bg1"/>
                </a:solidFill>
              </a:defRPr>
            </a:lvl4pPr>
            <a:lvl5pPr>
              <a:defRPr sz="2000" b="0">
                <a:solidFill>
                  <a:schemeClr val="bg1"/>
                </a:solidFill>
              </a:defRPr>
            </a:lvl5pPr>
            <a:lvl6pPr>
              <a:defRPr sz="2000" b="0">
                <a:solidFill>
                  <a:schemeClr val="bg1"/>
                </a:solidFill>
              </a:defRPr>
            </a:lvl6pPr>
            <a:lvl7pPr>
              <a:defRPr sz="2000" b="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Use this for dark images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31" name="Text Placeholder 140">
            <a:extLst>
              <a:ext uri="{FF2B5EF4-FFF2-40B4-BE49-F238E27FC236}">
                <a16:creationId xmlns:a16="http://schemas.microsoft.com/office/drawing/2014/main" id="{3990CB9E-67EF-4DD1-AF68-044AF2AC02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5656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sz="2000">
                <a:solidFill>
                  <a:schemeClr val="tx2"/>
                </a:solidFill>
              </a:defRPr>
            </a:lvl2pPr>
            <a:lvl3pPr marL="0" indent="0">
              <a:buNone/>
              <a:defRPr sz="2000" b="0">
                <a:solidFill>
                  <a:schemeClr val="tx2"/>
                </a:solidFill>
              </a:defRPr>
            </a:lvl3pPr>
            <a:lvl4pPr>
              <a:defRPr sz="2000" b="0">
                <a:solidFill>
                  <a:schemeClr val="tx2"/>
                </a:solidFill>
              </a:defRPr>
            </a:lvl4pPr>
            <a:lvl5pPr>
              <a:defRPr sz="2000" b="0">
                <a:solidFill>
                  <a:schemeClr val="tx2"/>
                </a:solidFill>
              </a:defRPr>
            </a:lvl5pPr>
            <a:lvl6pPr>
              <a:defRPr sz="2000" b="0">
                <a:solidFill>
                  <a:schemeClr val="tx2"/>
                </a:solidFill>
              </a:defRPr>
            </a:lvl6pPr>
            <a:lvl7pPr>
              <a:defRPr sz="2000" b="0">
                <a:solidFill>
                  <a:schemeClr val="tx2"/>
                </a:solidFill>
              </a:defRPr>
            </a:lvl7pPr>
            <a:lvl8pPr>
              <a:defRPr sz="2000">
                <a:solidFill>
                  <a:schemeClr val="tx2"/>
                </a:solidFill>
              </a:defRPr>
            </a:lvl8pPr>
            <a:lvl9pPr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Use this for light images</a:t>
            </a:r>
            <a:br>
              <a:rPr lang="en-AU" noProof="0" dirty="0"/>
            </a:br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804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D87FD7A2-8AF9-450B-AA84-809A435321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  </a:t>
            </a:r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3522183"/>
            <a:ext cx="4772203" cy="1227635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Bef>
                <a:spcPts val="50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  <a:lvl2pPr marL="0" indent="0" algn="l">
              <a:spcBef>
                <a:spcPts val="500"/>
              </a:spcBef>
              <a:buNone/>
              <a:defRPr sz="2000" b="0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subtitle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6D528-3F8C-4131-B8C8-D41C96117732}"/>
              </a:ext>
            </a:extLst>
          </p:cNvPr>
          <p:cNvSpPr txBox="1"/>
          <p:nvPr userDrawn="1"/>
        </p:nvSpPr>
        <p:spPr>
          <a:xfrm>
            <a:off x="514871" y="2525876"/>
            <a:ext cx="3164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68" name="Text Placeholder 140">
            <a:extLst>
              <a:ext uri="{FF2B5EF4-FFF2-40B4-BE49-F238E27FC236}">
                <a16:creationId xmlns:a16="http://schemas.microsoft.com/office/drawing/2014/main" id="{0240AC5B-4C6A-426A-B2D7-877F8935F4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69" name="Text Placeholder 135">
            <a:extLst>
              <a:ext uri="{FF2B5EF4-FFF2-40B4-BE49-F238E27FC236}">
                <a16:creationId xmlns:a16="http://schemas.microsoft.com/office/drawing/2014/main" id="{E5A84B8F-F202-4882-842F-83827F0172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EC37A7B2-975C-4770-92F5-8992CA5572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71" name="AutoShape 3">
              <a:extLst>
                <a:ext uri="{FF2B5EF4-FFF2-40B4-BE49-F238E27FC236}">
                  <a16:creationId xmlns:a16="http://schemas.microsoft.com/office/drawing/2014/main" id="{54F552E3-D38D-41BC-82E3-60C99794836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id="{569FA1AE-C9C3-462F-A77A-B6BBCF918C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6DB2EA32-9261-498B-830E-2FBDFA157F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EFF73E3A-06C3-4974-93E2-696040A897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C4DC2C60-02AB-49AD-B3DD-BBCF7166C8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30961497-8835-4080-AFE2-534351DE26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E68F9C23-752D-42BE-A4E5-9B68536CDF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13FC5098-8507-4098-93FB-F2624FFC6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2">
              <a:extLst>
                <a:ext uri="{FF2B5EF4-FFF2-40B4-BE49-F238E27FC236}">
                  <a16:creationId xmlns:a16="http://schemas.microsoft.com/office/drawing/2014/main" id="{7E5888E8-4F68-4921-8A2B-AEC299F6A1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B67C5942-8CB4-499B-AA8B-12470AC8A7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7AD189ED-F890-4E02-8D27-6A3CE26489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A694629D-32D1-4504-B143-297920522C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2412EA18-A215-4DFD-A0A6-2AD409F48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C4E0E6D7-A2DC-410B-9822-C2D716A99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D7B7983B-BA78-4770-8F07-998CF704F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A748B14A-0908-4434-A2E9-F3E4992B2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9A723747-6853-43C4-AAB4-C1C0C93D99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Rectangle 21">
              <a:extLst>
                <a:ext uri="{FF2B5EF4-FFF2-40B4-BE49-F238E27FC236}">
                  <a16:creationId xmlns:a16="http://schemas.microsoft.com/office/drawing/2014/main" id="{135592F9-D2BB-451E-96FF-092A1EE1A3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745670F2-51EA-4EA7-A414-FB609C350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3">
              <a:extLst>
                <a:ext uri="{FF2B5EF4-FFF2-40B4-BE49-F238E27FC236}">
                  <a16:creationId xmlns:a16="http://schemas.microsoft.com/office/drawing/2014/main" id="{99B68E36-21CB-49F9-8DAA-F892BB3F7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4">
              <a:extLst>
                <a:ext uri="{FF2B5EF4-FFF2-40B4-BE49-F238E27FC236}">
                  <a16:creationId xmlns:a16="http://schemas.microsoft.com/office/drawing/2014/main" id="{F07D88E7-14BD-4576-AC88-8D241E6B93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5">
              <a:extLst>
                <a:ext uri="{FF2B5EF4-FFF2-40B4-BE49-F238E27FC236}">
                  <a16:creationId xmlns:a16="http://schemas.microsoft.com/office/drawing/2014/main" id="{BCAAAD9F-0A1F-49A6-A4DE-A5A523C546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6">
              <a:extLst>
                <a:ext uri="{FF2B5EF4-FFF2-40B4-BE49-F238E27FC236}">
                  <a16:creationId xmlns:a16="http://schemas.microsoft.com/office/drawing/2014/main" id="{DA1B6F50-51ED-4149-9C09-11E8008977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7">
              <a:extLst>
                <a:ext uri="{FF2B5EF4-FFF2-40B4-BE49-F238E27FC236}">
                  <a16:creationId xmlns:a16="http://schemas.microsoft.com/office/drawing/2014/main" id="{0AC74EF2-F419-4368-912E-71A0EA81D8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8">
              <a:extLst>
                <a:ext uri="{FF2B5EF4-FFF2-40B4-BE49-F238E27FC236}">
                  <a16:creationId xmlns:a16="http://schemas.microsoft.com/office/drawing/2014/main" id="{1C171149-6E4E-4D78-AB93-8E367FDD9F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29">
              <a:extLst>
                <a:ext uri="{FF2B5EF4-FFF2-40B4-BE49-F238E27FC236}">
                  <a16:creationId xmlns:a16="http://schemas.microsoft.com/office/drawing/2014/main" id="{A815DF7B-E424-42AB-A6AB-634DA40688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0">
              <a:extLst>
                <a:ext uri="{FF2B5EF4-FFF2-40B4-BE49-F238E27FC236}">
                  <a16:creationId xmlns:a16="http://schemas.microsoft.com/office/drawing/2014/main" id="{66BD8C37-8BC5-45CD-B87D-5AFE1A70DC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1">
              <a:extLst>
                <a:ext uri="{FF2B5EF4-FFF2-40B4-BE49-F238E27FC236}">
                  <a16:creationId xmlns:a16="http://schemas.microsoft.com/office/drawing/2014/main" id="{2CEB33A3-B63A-4808-96DD-C5F24BF9AC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2">
              <a:extLst>
                <a:ext uri="{FF2B5EF4-FFF2-40B4-BE49-F238E27FC236}">
                  <a16:creationId xmlns:a16="http://schemas.microsoft.com/office/drawing/2014/main" id="{C313A88E-E4EB-47A3-9504-3CBEC9DA2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56F05306-E858-4AD6-9044-0829EB27D9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5">
              <a:extLst>
                <a:ext uri="{FF2B5EF4-FFF2-40B4-BE49-F238E27FC236}">
                  <a16:creationId xmlns:a16="http://schemas.microsoft.com/office/drawing/2014/main" id="{32901447-608B-4121-B7E4-6FCEAEA250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39190006-5196-47DB-99AE-94D3B7F045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7">
              <a:extLst>
                <a:ext uri="{FF2B5EF4-FFF2-40B4-BE49-F238E27FC236}">
                  <a16:creationId xmlns:a16="http://schemas.microsoft.com/office/drawing/2014/main" id="{8604054B-C93B-45A8-AB0E-E43486145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D0EFF960-9F83-4FFE-BF82-B52577442D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99D3D888-B3BA-4D97-B256-1108E2C3F2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7F59FA3C-1276-422B-80A8-04EF5B7FFB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0F1A5475-0A1C-4B1A-97EC-5E3CD80675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A3DDBAEE-DF7C-4EC8-94DD-05D69B1CDE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D5F93DF4-E313-489C-8E2A-B483A92DE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4DC15CBD-9941-4E37-A8B4-F231D3B31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9ADB481C-21A1-49F8-ACE4-4CD0729D9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E4D2031E-0A6F-4C49-9ED4-AB51D06F0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C44C9E42-3F3B-4C13-A2DA-02F22BA28A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01353E56-76A6-4F6D-B228-D349DD153D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61622A06-0465-4E80-BE10-ABA3B3FE3D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0">
              <a:extLst>
                <a:ext uri="{FF2B5EF4-FFF2-40B4-BE49-F238E27FC236}">
                  <a16:creationId xmlns:a16="http://schemas.microsoft.com/office/drawing/2014/main" id="{87927BE2-A3FC-4F6C-B8B1-028431DC64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1">
              <a:extLst>
                <a:ext uri="{FF2B5EF4-FFF2-40B4-BE49-F238E27FC236}">
                  <a16:creationId xmlns:a16="http://schemas.microsoft.com/office/drawing/2014/main" id="{9AB4F4C4-EA49-4CC5-B240-860DE380C3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2">
              <a:extLst>
                <a:ext uri="{FF2B5EF4-FFF2-40B4-BE49-F238E27FC236}">
                  <a16:creationId xmlns:a16="http://schemas.microsoft.com/office/drawing/2014/main" id="{357BA5D2-76BC-4D95-9315-2DE8D62D55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3">
              <a:extLst>
                <a:ext uri="{FF2B5EF4-FFF2-40B4-BE49-F238E27FC236}">
                  <a16:creationId xmlns:a16="http://schemas.microsoft.com/office/drawing/2014/main" id="{DCED355D-42FD-4686-B0EF-0E3062E19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4">
              <a:extLst>
                <a:ext uri="{FF2B5EF4-FFF2-40B4-BE49-F238E27FC236}">
                  <a16:creationId xmlns:a16="http://schemas.microsoft.com/office/drawing/2014/main" id="{0958AEB7-DBAD-45AC-9AB2-48F0F17659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5">
              <a:extLst>
                <a:ext uri="{FF2B5EF4-FFF2-40B4-BE49-F238E27FC236}">
                  <a16:creationId xmlns:a16="http://schemas.microsoft.com/office/drawing/2014/main" id="{D21079D7-F09E-4BC4-907F-AB737045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6">
              <a:extLst>
                <a:ext uri="{FF2B5EF4-FFF2-40B4-BE49-F238E27FC236}">
                  <a16:creationId xmlns:a16="http://schemas.microsoft.com/office/drawing/2014/main" id="{A704AF6D-383A-461D-9A8E-803EB90DE5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7">
              <a:extLst>
                <a:ext uri="{FF2B5EF4-FFF2-40B4-BE49-F238E27FC236}">
                  <a16:creationId xmlns:a16="http://schemas.microsoft.com/office/drawing/2014/main" id="{FC012E4A-28D8-454A-A556-8AC6B0EB0B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8">
              <a:extLst>
                <a:ext uri="{FF2B5EF4-FFF2-40B4-BE49-F238E27FC236}">
                  <a16:creationId xmlns:a16="http://schemas.microsoft.com/office/drawing/2014/main" id="{905E96C3-CEAF-465F-98F7-C346C851D7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59">
              <a:extLst>
                <a:ext uri="{FF2B5EF4-FFF2-40B4-BE49-F238E27FC236}">
                  <a16:creationId xmlns:a16="http://schemas.microsoft.com/office/drawing/2014/main" id="{B96BC9E4-E5E9-4941-BC5B-77E75A08F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0">
              <a:extLst>
                <a:ext uri="{FF2B5EF4-FFF2-40B4-BE49-F238E27FC236}">
                  <a16:creationId xmlns:a16="http://schemas.microsoft.com/office/drawing/2014/main" id="{094DCF66-2169-4747-B305-D494F1D1B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1">
              <a:extLst>
                <a:ext uri="{FF2B5EF4-FFF2-40B4-BE49-F238E27FC236}">
                  <a16:creationId xmlns:a16="http://schemas.microsoft.com/office/drawing/2014/main" id="{4AEC03C8-5E0C-4AFF-AE73-885A44047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9" name="Freeform 62">
              <a:extLst>
                <a:ext uri="{FF2B5EF4-FFF2-40B4-BE49-F238E27FC236}">
                  <a16:creationId xmlns:a16="http://schemas.microsoft.com/office/drawing/2014/main" id="{2F0EA371-30C6-42A1-8D7F-5F691CCF4E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</p:spTree>
    <p:extLst>
      <p:ext uri="{BB962C8B-B14F-4D97-AF65-F5344CB8AC3E}">
        <p14:creationId xmlns:p14="http://schemas.microsoft.com/office/powerpoint/2010/main" val="26563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C5FD4-26B4-4C9F-9FC8-80D375B3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smtClean="0"/>
              <a:t>‹#›</a:t>
            </a:fld>
            <a:endParaRPr lang="en-AU"/>
          </a:p>
        </p:txBody>
      </p:sp>
      <p:sp>
        <p:nvSpPr>
          <p:cNvPr id="64" name="Title 63">
            <a:extLst>
              <a:ext uri="{FF2B5EF4-FFF2-40B4-BE49-F238E27FC236}">
                <a16:creationId xmlns:a16="http://schemas.microsoft.com/office/drawing/2014/main" id="{6588F683-12EB-403B-8215-D3E83348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187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6" name="Text Placeholder 135">
            <a:extLst>
              <a:ext uri="{FF2B5EF4-FFF2-40B4-BE49-F238E27FC236}">
                <a16:creationId xmlns:a16="http://schemas.microsoft.com/office/drawing/2014/main" id="{56E7987E-D425-4641-A476-A2F2AFEFA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17413FA8-B926-4F79-BE67-4D826E05949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68" name="AutoShape 3">
              <a:extLst>
                <a:ext uri="{FF2B5EF4-FFF2-40B4-BE49-F238E27FC236}">
                  <a16:creationId xmlns:a16="http://schemas.microsoft.com/office/drawing/2014/main" id="{67A0898D-5E9C-4ECA-8716-B27BD4E303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239A1E07-3A1C-41F5-92ED-8B3567E0FF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E9D6C4A4-2B67-4288-817E-9A4BFFCA30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6B8D6F90-2C6B-4628-AE61-C65FEE4878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C0E4DAA6-41BC-4FB2-8CF3-65E9131F4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474DAF8-D7A5-411C-A001-70D5A07D8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06B8E519-0572-4B3F-9254-9C405ADAC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4DA47499-7EFA-44C7-93C9-40237E64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8EA471D-6FAF-4C4F-B21D-814C5991B9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BEC055FD-07C4-4F86-A926-EFFCD0E704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DBC8C3F1-E782-4E33-8648-C0D9005D2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id="{511543D3-2D83-4FA7-A510-0D59ED4DF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5C99A006-6A36-4318-A0F6-FC763AF1F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D65C69B5-F055-4C41-976C-E6733BC9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1A3177FB-A0BD-4B08-B181-14A829DF1B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3528B336-8FBC-4C1E-B4B2-C99449F8E8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BD4F46C1-2FE6-44C8-A55E-45E98246F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D4248-B5EF-40DF-AEE7-8BD9A8A741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0EF4CE3A-3112-407D-B00C-337ACD7FD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EEE8532D-E6E7-4BD0-9A45-58E8A1A93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2B2B85B8-C753-425A-ACC5-3B2B2268F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023916B4-1AD7-4055-9353-DB438003EF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6D2086AF-BC95-4BE8-AB84-A66F4C80A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E7A147C6-9FDA-4D95-A42A-92861D17D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45D5BF2A-EF85-417C-B03F-30CEAE118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795098EC-2ACB-4C39-AA2D-A12FF06BA7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447048D5-71A3-4A33-9E51-0388E2EC9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5866A8C0-C096-47DA-9C8E-D82E74E47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4B91E936-1F6C-4BAE-9F8C-2A198926D7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88823701-A9F3-4323-AD0C-A2AD4BE0B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C495104A-F915-4B0C-961E-EF42EEA3C8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6A51DB3B-303A-4D1F-A5E4-A76D700245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E2E2D34A-EEA4-4A9C-81F3-B794F5CEF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8B3BECFC-710D-46F1-96FF-B5371F927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90665531-8DF2-4759-B8DB-FEF6D91D48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26F566F5-E589-4F94-81DD-DD2CA39F85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AD2F1B90-FBA5-468A-ADE5-6AF4A8487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2FD588FF-B434-4865-9645-F295045E86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19302DA6-B22F-4EF5-A69A-ABD9063A8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FE7EC85F-4555-4FCA-8CCD-19C42F488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1962168F-4DE0-46A6-8EFD-C4A1BA3751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7B9E10B1-1CAA-4E4C-B256-1BA034A29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8D8148A-C053-4A37-844E-75EF041690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A20CEF9E-743B-4F98-9FF0-EBBBC4FEB2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B790B20E-FD43-462D-8007-EC2B15D8F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3DCCF01C-7444-4B23-BDF1-D8027642E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9C1F7A58-7A43-4EF6-8310-FC2223E349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CFADC32E-9FC7-4E6E-842D-E7A407A37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D5B27FA2-8D3C-408A-9480-A049E6D384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1FE7A3D8-FB06-4617-BFC5-9D2DCCA8A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465E4A38-A19E-4A38-8E8A-A82D12FA56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A1F24538-62EE-43F6-AFF0-9E5AC6235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45D68DF-3FB9-4397-9E42-B8F0FD2CBC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A559BEA7-D8F9-48FE-8B9C-D2CC23631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00C3857F-D388-4662-B791-624CEA2D4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509EDC47-72F4-4A73-A0DC-EFEEA7F78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82FD3E03-FA3C-47B4-A46E-1FDBD51C4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B71695B0-B6B0-40D5-8FAF-58EC726C6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66" name="Picture Placeholder 138">
            <a:extLst>
              <a:ext uri="{FF2B5EF4-FFF2-40B4-BE49-F238E27FC236}">
                <a16:creationId xmlns:a16="http://schemas.microsoft.com/office/drawing/2014/main" id="{F66FA02B-43F8-442C-A7E5-0D31D41E9C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sp>
        <p:nvSpPr>
          <p:cNvPr id="147" name="Text Placeholder 140">
            <a:extLst>
              <a:ext uri="{FF2B5EF4-FFF2-40B4-BE49-F238E27FC236}">
                <a16:creationId xmlns:a16="http://schemas.microsoft.com/office/drawing/2014/main" id="{74859718-6497-4295-886B-BD752B23C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2576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75" name="Text Placeholder 140">
            <a:extLst>
              <a:ext uri="{FF2B5EF4-FFF2-40B4-BE49-F238E27FC236}">
                <a16:creationId xmlns:a16="http://schemas.microsoft.com/office/drawing/2014/main" id="{F8C9875D-6ED4-4691-B4EE-6BE289CEF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2" y="5394937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0" name="Picture Placeholder 138">
            <a:extLst>
              <a:ext uri="{FF2B5EF4-FFF2-40B4-BE49-F238E27FC236}">
                <a16:creationId xmlns:a16="http://schemas.microsoft.com/office/drawing/2014/main" id="{D91BA0D4-62CE-4418-96F2-0B48EF32B9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3AFBB0F5-5EB0-405F-9812-3F6111C207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440000" cy="1443689"/>
            <a:chOff x="2864" y="1181"/>
            <a:chExt cx="1952" cy="1957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EE348DCA-F65E-472C-8E94-01A3FE818B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43ED83A1-CC4D-42EA-8ABE-37ED66A648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14D3AFF-4015-4ADB-AB21-B4EADD0CA3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338B28A6-DBB6-499A-9175-D30CDBFB6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B4F42473-3AD2-48CF-9DF2-688A050792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CFCC169-6EE2-4286-8FE4-D99450A44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9D240A6C-65D8-4404-BD21-34BFC830B9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D2693798-E801-4A01-899D-3526F4E67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285079AC-870B-48A5-93B9-BCEBA2C149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999F3F9A-C895-4189-8520-0793CCCD0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5161D696-7B40-4240-8A0E-23B94BADBC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4C75893E-D358-44AC-A3CF-2EED9778A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7637E8F0-D81C-476F-8F8E-D9920CB899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871A423F-334B-41DD-AB12-69F4222E2B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F58C111E-E1E0-495A-B19E-19C23BC04A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C13C60D4-33A1-4116-A310-C2D5DDC4EE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A48538EB-0D4D-49B9-BDCF-9D922353F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1" name="Rectangle 21">
              <a:extLst>
                <a:ext uri="{FF2B5EF4-FFF2-40B4-BE49-F238E27FC236}">
                  <a16:creationId xmlns:a16="http://schemas.microsoft.com/office/drawing/2014/main" id="{1487FAD7-88D3-4A87-99A7-7B072B555F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8914B577-98F3-43EF-BC4A-E7588E200C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B5308D54-22FE-4DA7-BC01-ED460072E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3A60EE4F-D706-499A-8872-B156049D5B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3EAF6B99-79B4-43B1-842F-B1AFF0CC1E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6C79F926-94C7-4522-9614-397593F62E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FDD151CA-6BF4-4036-98ED-05B831B530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8" name="Freeform 28">
              <a:extLst>
                <a:ext uri="{FF2B5EF4-FFF2-40B4-BE49-F238E27FC236}">
                  <a16:creationId xmlns:a16="http://schemas.microsoft.com/office/drawing/2014/main" id="{AB448DEB-E490-4038-8414-1A68B9109C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9" name="Freeform 29">
              <a:extLst>
                <a:ext uri="{FF2B5EF4-FFF2-40B4-BE49-F238E27FC236}">
                  <a16:creationId xmlns:a16="http://schemas.microsoft.com/office/drawing/2014/main" id="{524059C3-D356-4C34-9C06-DD896588B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id="{247D07C2-EC7B-4730-92FA-6B8D84B80D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5D6F08FA-2532-4558-9602-AF1744F99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E685EBE7-869E-41B0-BCD8-FF537CBD5C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C3AB8B41-7BD9-44AA-B986-74D53C9AF3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DE8817E-73C2-4561-8428-03CCAFF40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AF8224B5-9A1C-4DFC-9A81-E5FD62FB5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1C2A9587-67A6-4716-977B-862BFA82E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495A0897-65A5-4410-A4A7-BD794D83CD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7E97296E-EB49-46E9-8E93-4AA5F3E54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2F3461FC-DD4F-4CA4-B2A8-7F4F566F6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8908A0F4-A93F-4BE5-8463-B36A8039B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24D30A92-E7FF-424A-B0A9-AC7FE32E7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2A95380-ABEE-40CA-BBE5-1E3411D8C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25364CF1-47E1-42AA-B408-1241E63E8C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22A9A6F-E73A-4E34-A53F-A559E043C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7DC776F1-D1BF-4756-9B11-A3922DD28A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702349C-C6E4-46A5-8802-BB88DD4BE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346BC6D5-9E5A-4B92-9611-F9D07EF485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2A9DF814-73D8-4894-8B96-23B40E6E9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58C1703B-88EC-4C9F-B827-837D126B6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7589E396-ADCF-4596-8DE4-4379AFCE7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C49FDA79-CF20-4CA4-9EC3-273E88B10C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EAF66CB7-8F32-4F0C-B5A2-11A6143DA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DD4F44F0-927E-4351-9C37-2EE63B71F0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92AC303A-678D-4707-A16F-2DA1A07D9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4BCFC9F6-3BBE-4394-851E-3738C7D6E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D4997C90-4986-45C1-9DAC-A5D26B02F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ACC13E25-4EE3-4A63-B0AF-2162BB78E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8" name="Freeform 59">
              <a:extLst>
                <a:ext uri="{FF2B5EF4-FFF2-40B4-BE49-F238E27FC236}">
                  <a16:creationId xmlns:a16="http://schemas.microsoft.com/office/drawing/2014/main" id="{87AA0A80-577E-43A6-B738-0BAFE7F7B4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9" name="Freeform 60">
              <a:extLst>
                <a:ext uri="{FF2B5EF4-FFF2-40B4-BE49-F238E27FC236}">
                  <a16:creationId xmlns:a16="http://schemas.microsoft.com/office/drawing/2014/main" id="{3DBFF628-46A4-41BD-9FA9-3D4418E866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0" name="Freeform 61">
              <a:extLst>
                <a:ext uri="{FF2B5EF4-FFF2-40B4-BE49-F238E27FC236}">
                  <a16:creationId xmlns:a16="http://schemas.microsoft.com/office/drawing/2014/main" id="{D6413240-42B4-45DB-BBA2-56A1CDBD3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1" name="Freeform 62">
              <a:extLst>
                <a:ext uri="{FF2B5EF4-FFF2-40B4-BE49-F238E27FC236}">
                  <a16:creationId xmlns:a16="http://schemas.microsoft.com/office/drawing/2014/main" id="{8AAB2B20-3978-4858-9836-C1351201A6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6" name="Text Placeholder 135">
            <a:extLst>
              <a:ext uri="{FF2B5EF4-FFF2-40B4-BE49-F238E27FC236}">
                <a16:creationId xmlns:a16="http://schemas.microsoft.com/office/drawing/2014/main" id="{601F3602-2361-40F0-A995-ABA050961A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889338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204000" cy="6857998"/>
          </a:xfrm>
          <a:solidFill>
            <a:schemeClr val="bg1">
              <a:lumMod val="85000"/>
            </a:schemeClr>
          </a:solidFill>
        </p:spPr>
        <p:txBody>
          <a:bodyPr lIns="360000" tIns="360000" rIns="36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73" name="Subtitle 72">
            <a:extLst>
              <a:ext uri="{FF2B5EF4-FFF2-40B4-BE49-F238E27FC236}">
                <a16:creationId xmlns:a16="http://schemas.microsoft.com/office/drawing/2014/main" id="{2993D1DC-23D0-40CA-BA80-0CCA239AC6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0"/>
            <a:ext cx="5729283" cy="6857998"/>
          </a:xfrm>
          <a:custGeom>
            <a:avLst/>
            <a:gdLst>
              <a:gd name="connsiteX0" fmla="*/ 0 w 5729283"/>
              <a:gd name="connsiteY0" fmla="*/ 0 h 6857998"/>
              <a:gd name="connsiteX1" fmla="*/ 4311112 w 5729283"/>
              <a:gd name="connsiteY1" fmla="*/ 0 h 6857998"/>
              <a:gd name="connsiteX2" fmla="*/ 5729283 w 5729283"/>
              <a:gd name="connsiteY2" fmla="*/ 5316930 h 6857998"/>
              <a:gd name="connsiteX3" fmla="*/ 0 w 5729283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9283" h="6857998">
                <a:moveTo>
                  <a:pt x="0" y="0"/>
                </a:moveTo>
                <a:lnTo>
                  <a:pt x="4311112" y="0"/>
                </a:lnTo>
                <a:lnTo>
                  <a:pt x="5729283" y="5316930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 lIns="576000" tIns="2484000" rIns="1404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37" name="Text Placeholder 135">
            <a:extLst>
              <a:ext uri="{FF2B5EF4-FFF2-40B4-BE49-F238E27FC236}">
                <a16:creationId xmlns:a16="http://schemas.microsoft.com/office/drawing/2014/main" id="{081B6B67-7D18-4A84-A9C8-F8EB715A3FB3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07255" y="616633"/>
            <a:ext cx="1440000" cy="144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       </a:t>
            </a:r>
          </a:p>
        </p:txBody>
      </p:sp>
      <p:sp>
        <p:nvSpPr>
          <p:cNvPr id="139" name="Text Placeholder 140">
            <a:extLst>
              <a:ext uri="{FF2B5EF4-FFF2-40B4-BE49-F238E27FC236}">
                <a16:creationId xmlns:a16="http://schemas.microsoft.com/office/drawing/2014/main" id="{57544754-61DA-4535-96B6-21D24A6188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63" y="5265337"/>
            <a:ext cx="356711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8" name="Text Placeholder 135">
            <a:extLst>
              <a:ext uri="{FF2B5EF4-FFF2-40B4-BE49-F238E27FC236}">
                <a16:creationId xmlns:a16="http://schemas.microsoft.com/office/drawing/2014/main" id="{08BE5594-C448-4AC9-B08C-E09264A163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255" y="52093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1514122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7" name="Text Placeholder 140">
            <a:extLst>
              <a:ext uri="{FF2B5EF4-FFF2-40B4-BE49-F238E27FC236}">
                <a16:creationId xmlns:a16="http://schemas.microsoft.com/office/drawing/2014/main" id="{74859718-6497-4295-886B-BD752B23C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4666" y="686883"/>
            <a:ext cx="376557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17413FA8-B926-4F79-BE67-4D826E05949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68" name="AutoShape 3">
              <a:extLst>
                <a:ext uri="{FF2B5EF4-FFF2-40B4-BE49-F238E27FC236}">
                  <a16:creationId xmlns:a16="http://schemas.microsoft.com/office/drawing/2014/main" id="{67A0898D-5E9C-4ECA-8716-B27BD4E303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69" name="Rectangle 5">
              <a:extLst>
                <a:ext uri="{FF2B5EF4-FFF2-40B4-BE49-F238E27FC236}">
                  <a16:creationId xmlns:a16="http://schemas.microsoft.com/office/drawing/2014/main" id="{239A1E07-3A1C-41F5-92ED-8B3567E0FF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E9D6C4A4-2B67-4288-817E-9A4BFFCA30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6B8D6F90-2C6B-4628-AE61-C65FEE4878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C0E4DAA6-41BC-4FB2-8CF3-65E9131F4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474DAF8-D7A5-411C-A001-70D5A07D8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06B8E519-0572-4B3F-9254-9C405ADAC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4DA47499-7EFA-44C7-93C9-40237E640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8EA471D-6FAF-4C4F-B21D-814C5991B9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BEC055FD-07C4-4F86-A926-EFFCD0E704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DBC8C3F1-E782-4E33-8648-C0D9005D2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id="{511543D3-2D83-4FA7-A510-0D59ED4DF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5C99A006-6A36-4318-A0F6-FC763AF1F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D65C69B5-F055-4C41-976C-E6733BC9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1A3177FB-A0BD-4B08-B181-14A829DF1B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3528B336-8FBC-4C1E-B4B2-C99449F8E8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BD4F46C1-2FE6-44C8-A55E-45E98246F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D4248-B5EF-40DF-AEE7-8BD9A8A741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0EF4CE3A-3112-407D-B00C-337ACD7FD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EEE8532D-E6E7-4BD0-9A45-58E8A1A93D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2B2B85B8-C753-425A-ACC5-3B2B2268F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023916B4-1AD7-4055-9353-DB438003EF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6D2086AF-BC95-4BE8-AB84-A66F4C80A6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E7A147C6-9FDA-4D95-A42A-92861D17D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45D5BF2A-EF85-417C-B03F-30CEAE118D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795098EC-2ACB-4C39-AA2D-A12FF06BA7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447048D5-71A3-4A33-9E51-0388E2EC9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5866A8C0-C096-47DA-9C8E-D82E74E47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4B91E936-1F6C-4BAE-9F8C-2A198926D7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88823701-A9F3-4323-AD0C-A2AD4BE0B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C495104A-F915-4B0C-961E-EF42EEA3C8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6A51DB3B-303A-4D1F-A5E4-A76D700245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E2E2D34A-EEA4-4A9C-81F3-B794F5CEF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8B3BECFC-710D-46F1-96FF-B5371F927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90665531-8DF2-4759-B8DB-FEF6D91D48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26F566F5-E589-4F94-81DD-DD2CA39F85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AD2F1B90-FBA5-468A-ADE5-6AF4A84870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2FD588FF-B434-4865-9645-F295045E86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19302DA6-B22F-4EF5-A69A-ABD9063A8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FE7EC85F-4555-4FCA-8CCD-19C42F488E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1962168F-4DE0-46A6-8EFD-C4A1BA3751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7B9E10B1-1CAA-4E4C-B256-1BA034A29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8D8148A-C053-4A37-844E-75EF041690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A20CEF9E-743B-4F98-9FF0-EBBBC4FEB2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B790B20E-FD43-462D-8007-EC2B15D8F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3DCCF01C-7444-4B23-BDF1-D8027642EA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9C1F7A58-7A43-4EF6-8310-FC2223E349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CFADC32E-9FC7-4E6E-842D-E7A407A37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D5B27FA2-8D3C-408A-9480-A049E6D384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1FE7A3D8-FB06-4617-BFC5-9D2DCCA8A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465E4A38-A19E-4A38-8E8A-A82D12FA56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A1F24538-62EE-43F6-AFF0-9E5AC6235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45D68DF-3FB9-4397-9E42-B8F0FD2CBC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A559BEA7-D8F9-48FE-8B9C-D2CC23631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00C3857F-D388-4662-B791-624CEA2D4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509EDC47-72F4-4A73-A0DC-EFEEA7F78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82FD3E03-FA3C-47B4-A46E-1FDBD51C4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B71695B0-B6B0-40D5-8FAF-58EC726C6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66" name="Picture Placeholder 138">
            <a:extLst>
              <a:ext uri="{FF2B5EF4-FFF2-40B4-BE49-F238E27FC236}">
                <a16:creationId xmlns:a16="http://schemas.microsoft.com/office/drawing/2014/main" id="{F66FA02B-43F8-442C-A7E5-0D31D41E9C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F2942-2F48-4595-B815-42D3F57C14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0062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649337E6-8710-4F9B-AE53-FDDFC8849C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601859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2E04A960-7ECB-4B73-A38E-482CE39F43D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3656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81" name="Text Placeholder 135">
            <a:extLst>
              <a:ext uri="{FF2B5EF4-FFF2-40B4-BE49-F238E27FC236}">
                <a16:creationId xmlns:a16="http://schemas.microsoft.com/office/drawing/2014/main" id="{440AA25A-4016-4893-8A83-7E43934203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1859" y="630906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3866590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0" name="Picture Placeholder 138">
            <a:extLst>
              <a:ext uri="{FF2B5EF4-FFF2-40B4-BE49-F238E27FC236}">
                <a16:creationId xmlns:a16="http://schemas.microsoft.com/office/drawing/2014/main" id="{D91BA0D4-62CE-4418-96F2-0B48EF32B9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3AFBB0F5-5EB0-405F-9812-3F6111C207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440000" cy="1443689"/>
            <a:chOff x="2864" y="1181"/>
            <a:chExt cx="1952" cy="1957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EE348DCA-F65E-472C-8E94-01A3FE818B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43ED83A1-CC4D-42EA-8ABE-37ED66A648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14D3AFF-4015-4ADB-AB21-B4EADD0CA3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338B28A6-DBB6-499A-9175-D30CDBFB6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B4F42473-3AD2-48CF-9DF2-688A050792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CFCC169-6EE2-4286-8FE4-D99450A44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9D240A6C-65D8-4404-BD21-34BFC830B9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D2693798-E801-4A01-899D-3526F4E67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285079AC-870B-48A5-93B9-BCEBA2C149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999F3F9A-C895-4189-8520-0793CCCD0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5161D696-7B40-4240-8A0E-23B94BADBC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4C75893E-D358-44AC-A3CF-2EED9778A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7637E8F0-D81C-476F-8F8E-D9920CB899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871A423F-334B-41DD-AB12-69F4222E2B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F58C111E-E1E0-495A-B19E-19C23BC04A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C13C60D4-33A1-4116-A310-C2D5DDC4EE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A48538EB-0D4D-49B9-BDCF-9D922353F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1" name="Rectangle 21">
              <a:extLst>
                <a:ext uri="{FF2B5EF4-FFF2-40B4-BE49-F238E27FC236}">
                  <a16:creationId xmlns:a16="http://schemas.microsoft.com/office/drawing/2014/main" id="{1487FAD7-88D3-4A87-99A7-7B072B555F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8914B577-98F3-43EF-BC4A-E7588E200C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B5308D54-22FE-4DA7-BC01-ED460072E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3A60EE4F-D706-499A-8872-B156049D5B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3EAF6B99-79B4-43B1-842F-B1AFF0CC1E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6C79F926-94C7-4522-9614-397593F62E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FDD151CA-6BF4-4036-98ED-05B831B530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8" name="Freeform 28">
              <a:extLst>
                <a:ext uri="{FF2B5EF4-FFF2-40B4-BE49-F238E27FC236}">
                  <a16:creationId xmlns:a16="http://schemas.microsoft.com/office/drawing/2014/main" id="{AB448DEB-E490-4038-8414-1A68B9109C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9" name="Freeform 29">
              <a:extLst>
                <a:ext uri="{FF2B5EF4-FFF2-40B4-BE49-F238E27FC236}">
                  <a16:creationId xmlns:a16="http://schemas.microsoft.com/office/drawing/2014/main" id="{524059C3-D356-4C34-9C06-DD896588B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id="{247D07C2-EC7B-4730-92FA-6B8D84B80D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5D6F08FA-2532-4558-9602-AF1744F99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E685EBE7-869E-41B0-BCD8-FF537CBD5C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C3AB8B41-7BD9-44AA-B986-74D53C9AF3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DE8817E-73C2-4561-8428-03CCAFF40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AF8224B5-9A1C-4DFC-9A81-E5FD62FB5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1C2A9587-67A6-4716-977B-862BFA82E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495A0897-65A5-4410-A4A7-BD794D83CD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7E97296E-EB49-46E9-8E93-4AA5F3E54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2F3461FC-DD4F-4CA4-B2A8-7F4F566F6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8908A0F4-A93F-4BE5-8463-B36A8039B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24D30A92-E7FF-424A-B0A9-AC7FE32E7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2A95380-ABEE-40CA-BBE5-1E3411D8C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25364CF1-47E1-42AA-B408-1241E63E8C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22A9A6F-E73A-4E34-A53F-A559E043C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7DC776F1-D1BF-4756-9B11-A3922DD28A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702349C-C6E4-46A5-8802-BB88DD4BE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346BC6D5-9E5A-4B92-9611-F9D07EF485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2A9DF814-73D8-4894-8B96-23B40E6E9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58C1703B-88EC-4C9F-B827-837D126B6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7589E396-ADCF-4596-8DE4-4379AFCE7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C49FDA79-CF20-4CA4-9EC3-273E88B10C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EAF66CB7-8F32-4F0C-B5A2-11A6143DA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DD4F44F0-927E-4351-9C37-2EE63B71F0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92AC303A-678D-4707-A16F-2DA1A07D9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4BCFC9F6-3BBE-4394-851E-3738C7D6E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D4997C90-4986-45C1-9DAC-A5D26B02F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ACC13E25-4EE3-4A63-B0AF-2162BB78E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8" name="Freeform 59">
              <a:extLst>
                <a:ext uri="{FF2B5EF4-FFF2-40B4-BE49-F238E27FC236}">
                  <a16:creationId xmlns:a16="http://schemas.microsoft.com/office/drawing/2014/main" id="{87AA0A80-577E-43A6-B738-0BAFE7F7B4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9" name="Freeform 60">
              <a:extLst>
                <a:ext uri="{FF2B5EF4-FFF2-40B4-BE49-F238E27FC236}">
                  <a16:creationId xmlns:a16="http://schemas.microsoft.com/office/drawing/2014/main" id="{3DBFF628-46A4-41BD-9FA9-3D4418E866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0" name="Freeform 61">
              <a:extLst>
                <a:ext uri="{FF2B5EF4-FFF2-40B4-BE49-F238E27FC236}">
                  <a16:creationId xmlns:a16="http://schemas.microsoft.com/office/drawing/2014/main" id="{D6413240-42B4-45DB-BBA2-56A1CDBD3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1" name="Freeform 62">
              <a:extLst>
                <a:ext uri="{FF2B5EF4-FFF2-40B4-BE49-F238E27FC236}">
                  <a16:creationId xmlns:a16="http://schemas.microsoft.com/office/drawing/2014/main" id="{8AAB2B20-3978-4858-9836-C1351201A6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A60525C7-BF5C-4763-BFD2-4489EB5B78B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0062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67" name="Picture Placeholder 2">
            <a:extLst>
              <a:ext uri="{FF2B5EF4-FFF2-40B4-BE49-F238E27FC236}">
                <a16:creationId xmlns:a16="http://schemas.microsoft.com/office/drawing/2014/main" id="{2B0AC9A8-08B7-4674-84A9-EE81504DB88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601859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68" name="Picture Placeholder 2">
            <a:extLst>
              <a:ext uri="{FF2B5EF4-FFF2-40B4-BE49-F238E27FC236}">
                <a16:creationId xmlns:a16="http://schemas.microsoft.com/office/drawing/2014/main" id="{05998953-BBE0-4246-B9BC-50453554F0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3656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132" name="Text Placeholder 140">
            <a:extLst>
              <a:ext uri="{FF2B5EF4-FFF2-40B4-BE49-F238E27FC236}">
                <a16:creationId xmlns:a16="http://schemas.microsoft.com/office/drawing/2014/main" id="{CF59814C-B444-4ECE-A32B-683E53AD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4666" y="686883"/>
            <a:ext cx="3776837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74" name="Text Placeholder 135">
            <a:extLst>
              <a:ext uri="{FF2B5EF4-FFF2-40B4-BE49-F238E27FC236}">
                <a16:creationId xmlns:a16="http://schemas.microsoft.com/office/drawing/2014/main" id="{4AA778C4-F038-4603-85A2-34141147C1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1859" y="630906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3384669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0B4E7486-AD00-754A-B988-62503C3A4B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175" y="983689"/>
            <a:ext cx="12192000" cy="590399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3805" y="0"/>
            <a:ext cx="9824020" cy="88736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AU" noProof="0" dirty="0"/>
              <a:t>Title and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483907-AC0A-DD42-8B58-A0577DE22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" y="0"/>
            <a:ext cx="1861501" cy="4891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38503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Two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357" y="1532415"/>
            <a:ext cx="5400000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9779B32D-F9FA-4261-B185-C59FA1578162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A73130-BD65-49F1-9021-B2537853096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4765" y="1532415"/>
            <a:ext cx="5400000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291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477220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0" name="Picture Placeholder 138">
            <a:extLst>
              <a:ext uri="{FF2B5EF4-FFF2-40B4-BE49-F238E27FC236}">
                <a16:creationId xmlns:a16="http://schemas.microsoft.com/office/drawing/2014/main" id="{D91BA0D4-62CE-4418-96F2-0B48EF32B9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noFill/>
        </p:spPr>
        <p:txBody>
          <a:bodyPr wrap="square" lIns="576000" tIns="1728000" rIns="360000" bIns="360000">
            <a:noAutofit/>
          </a:bodyPr>
          <a:lstStyle>
            <a:lvl1pPr algn="l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 dirty="0"/>
              <a:t>Click central icon to add picture or pattern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3AFBB0F5-5EB0-405F-9812-3F6111C207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440000" cy="1443689"/>
            <a:chOff x="2864" y="1181"/>
            <a:chExt cx="1952" cy="1957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EE348DCA-F65E-472C-8E94-01A3FE818B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43ED83A1-CC4D-42EA-8ABE-37ED66A648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14D3AFF-4015-4ADB-AB21-B4EADD0CA3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338B28A6-DBB6-499A-9175-D30CDBFB6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B4F42473-3AD2-48CF-9DF2-688A050792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4CFCC169-6EE2-4286-8FE4-D99450A443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9D240A6C-65D8-4404-BD21-34BFC830B9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D2693798-E801-4A01-899D-3526F4E67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285079AC-870B-48A5-93B9-BCEBA2C149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999F3F9A-C895-4189-8520-0793CCCD0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5161D696-7B40-4240-8A0E-23B94BADBC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4C75893E-D358-44AC-A3CF-2EED9778A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7637E8F0-D81C-476F-8F8E-D9920CB899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871A423F-334B-41DD-AB12-69F4222E2B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F58C111E-E1E0-495A-B19E-19C23BC04A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C13C60D4-33A1-4116-A310-C2D5DDC4EE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A48538EB-0D4D-49B9-BDCF-9D922353F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1" name="Rectangle 21">
              <a:extLst>
                <a:ext uri="{FF2B5EF4-FFF2-40B4-BE49-F238E27FC236}">
                  <a16:creationId xmlns:a16="http://schemas.microsoft.com/office/drawing/2014/main" id="{1487FAD7-88D3-4A87-99A7-7B072B555F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8914B577-98F3-43EF-BC4A-E7588E200C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B5308D54-22FE-4DA7-BC01-ED460072EF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3A60EE4F-D706-499A-8872-B156049D5B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3EAF6B99-79B4-43B1-842F-B1AFF0CC1E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6C79F926-94C7-4522-9614-397593F62E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7" name="Freeform 27">
              <a:extLst>
                <a:ext uri="{FF2B5EF4-FFF2-40B4-BE49-F238E27FC236}">
                  <a16:creationId xmlns:a16="http://schemas.microsoft.com/office/drawing/2014/main" id="{FDD151CA-6BF4-4036-98ED-05B831B530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8" name="Freeform 28">
              <a:extLst>
                <a:ext uri="{FF2B5EF4-FFF2-40B4-BE49-F238E27FC236}">
                  <a16:creationId xmlns:a16="http://schemas.microsoft.com/office/drawing/2014/main" id="{AB448DEB-E490-4038-8414-1A68B9109C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99" name="Freeform 29">
              <a:extLst>
                <a:ext uri="{FF2B5EF4-FFF2-40B4-BE49-F238E27FC236}">
                  <a16:creationId xmlns:a16="http://schemas.microsoft.com/office/drawing/2014/main" id="{524059C3-D356-4C34-9C06-DD896588B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id="{247D07C2-EC7B-4730-92FA-6B8D84B80D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5D6F08FA-2532-4558-9602-AF1744F99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E685EBE7-869E-41B0-BCD8-FF537CBD5C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C3AB8B41-7BD9-44AA-B986-74D53C9AF3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DE8817E-73C2-4561-8428-03CCAFF40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AF8224B5-9A1C-4DFC-9A81-E5FD62FB5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1C2A9587-67A6-4716-977B-862BFA82E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495A0897-65A5-4410-A4A7-BD794D83CD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7E97296E-EB49-46E9-8E93-4AA5F3E541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2F3461FC-DD4F-4CA4-B2A8-7F4F566F6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8908A0F4-A93F-4BE5-8463-B36A8039B5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24D30A92-E7FF-424A-B0A9-AC7FE32E7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2A95380-ABEE-40CA-BBE5-1E3411D8CD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25364CF1-47E1-42AA-B408-1241E63E8C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22A9A6F-E73A-4E34-A53F-A559E043C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7DC776F1-D1BF-4756-9B11-A3922DD28A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702349C-C6E4-46A5-8802-BB88DD4BE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346BC6D5-9E5A-4B92-9611-F9D07EF485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2A9DF814-73D8-4894-8B96-23B40E6E9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58C1703B-88EC-4C9F-B827-837D126B6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0" name="Freeform 51">
              <a:extLst>
                <a:ext uri="{FF2B5EF4-FFF2-40B4-BE49-F238E27FC236}">
                  <a16:creationId xmlns:a16="http://schemas.microsoft.com/office/drawing/2014/main" id="{7589E396-ADCF-4596-8DE4-4379AFCE7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C49FDA79-CF20-4CA4-9EC3-273E88B10C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EAF66CB7-8F32-4F0C-B5A2-11A6143DA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DD4F44F0-927E-4351-9C37-2EE63B71F0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92AC303A-678D-4707-A16F-2DA1A07D9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4BCFC9F6-3BBE-4394-851E-3738C7D6E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D4997C90-4986-45C1-9DAC-A5D26B02F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ACC13E25-4EE3-4A63-B0AF-2162BB78E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8" name="Freeform 59">
              <a:extLst>
                <a:ext uri="{FF2B5EF4-FFF2-40B4-BE49-F238E27FC236}">
                  <a16:creationId xmlns:a16="http://schemas.microsoft.com/office/drawing/2014/main" id="{87AA0A80-577E-43A6-B738-0BAFE7F7B4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29" name="Freeform 60">
              <a:extLst>
                <a:ext uri="{FF2B5EF4-FFF2-40B4-BE49-F238E27FC236}">
                  <a16:creationId xmlns:a16="http://schemas.microsoft.com/office/drawing/2014/main" id="{3DBFF628-46A4-41BD-9FA9-3D4418E866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0" name="Freeform 61">
              <a:extLst>
                <a:ext uri="{FF2B5EF4-FFF2-40B4-BE49-F238E27FC236}">
                  <a16:creationId xmlns:a16="http://schemas.microsoft.com/office/drawing/2014/main" id="{D6413240-42B4-45DB-BBA2-56A1CDBD3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1" name="Freeform 62">
              <a:extLst>
                <a:ext uri="{FF2B5EF4-FFF2-40B4-BE49-F238E27FC236}">
                  <a16:creationId xmlns:a16="http://schemas.microsoft.com/office/drawing/2014/main" id="{8AAB2B20-3978-4858-9836-C1351201A6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6" name="Picture Placeholder 2">
            <a:extLst>
              <a:ext uri="{FF2B5EF4-FFF2-40B4-BE49-F238E27FC236}">
                <a16:creationId xmlns:a16="http://schemas.microsoft.com/office/drawing/2014/main" id="{A60525C7-BF5C-4763-BFD2-4489EB5B78B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0062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67" name="Picture Placeholder 2">
            <a:extLst>
              <a:ext uri="{FF2B5EF4-FFF2-40B4-BE49-F238E27FC236}">
                <a16:creationId xmlns:a16="http://schemas.microsoft.com/office/drawing/2014/main" id="{2B0AC9A8-08B7-4674-84A9-EE81504DB88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601859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68" name="Picture Placeholder 2">
            <a:extLst>
              <a:ext uri="{FF2B5EF4-FFF2-40B4-BE49-F238E27FC236}">
                <a16:creationId xmlns:a16="http://schemas.microsoft.com/office/drawing/2014/main" id="{05998953-BBE0-4246-B9BC-50453554F00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3656" y="5410200"/>
            <a:ext cx="1939655" cy="923925"/>
          </a:xfr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to add partner logos</a:t>
            </a:r>
          </a:p>
        </p:txBody>
      </p:sp>
      <p:sp>
        <p:nvSpPr>
          <p:cNvPr id="132" name="Text Placeholder 140">
            <a:extLst>
              <a:ext uri="{FF2B5EF4-FFF2-40B4-BE49-F238E27FC236}">
                <a16:creationId xmlns:a16="http://schemas.microsoft.com/office/drawing/2014/main" id="{CF59814C-B444-4ECE-A32B-683E53AD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4666" y="686883"/>
            <a:ext cx="3776837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74" name="Text Placeholder 135">
            <a:extLst>
              <a:ext uri="{FF2B5EF4-FFF2-40B4-BE49-F238E27FC236}">
                <a16:creationId xmlns:a16="http://schemas.microsoft.com/office/drawing/2014/main" id="{4AA778C4-F038-4603-85A2-34141147C1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1859" y="630906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29425185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Two column text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7653400A-F88E-43AE-A990-A2146D650ECD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357" y="1532415"/>
            <a:ext cx="11408408" cy="4459190"/>
          </a:xfrm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AU" noProof="0" dirty="0"/>
              <a:t>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3447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Three column text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0F757AC4-CA73-4AA5-94CF-7FC707DB7435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11408408" cy="4459189"/>
          </a:xfrm>
        </p:spPr>
        <p:txBody>
          <a:bodyPr numCol="3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3096379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538648" cy="6857998"/>
          </a:xfrm>
          <a:solidFill>
            <a:schemeClr val="bg1">
              <a:lumMod val="85000"/>
            </a:schemeClr>
          </a:solidFill>
        </p:spPr>
        <p:txBody>
          <a:bodyPr lIns="360000" tIns="360000" rIns="72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BB3B2C9-CFDB-4AF2-BE63-E2AF8B0E750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814888" y="0"/>
            <a:ext cx="738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37" name="Text Placeholder 135">
            <a:extLst>
              <a:ext uri="{FF2B5EF4-FFF2-40B4-BE49-F238E27FC236}">
                <a16:creationId xmlns:a16="http://schemas.microsoft.com/office/drawing/2014/main" id="{081B6B67-7D18-4A84-A9C8-F8EB715A3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255" y="616633"/>
            <a:ext cx="1260000" cy="12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768AD39D-5774-4D47-839D-1B36BB540E3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262967" y="1167579"/>
            <a:ext cx="45497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8342C053-5A99-403F-B0F2-E86B39C4B7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4179" y="0"/>
            <a:ext cx="7417821" cy="6879660"/>
          </a:xfrm>
          <a:custGeom>
            <a:avLst/>
            <a:gdLst>
              <a:gd name="connsiteX0" fmla="*/ 1033462 w 4551363"/>
              <a:gd name="connsiteY0" fmla="*/ 0 h 4221163"/>
              <a:gd name="connsiteX1" fmla="*/ 4551363 w 4551363"/>
              <a:gd name="connsiteY1" fmla="*/ 0 h 4221163"/>
              <a:gd name="connsiteX2" fmla="*/ 4551363 w 4551363"/>
              <a:gd name="connsiteY2" fmla="*/ 4221163 h 4221163"/>
              <a:gd name="connsiteX3" fmla="*/ 1033462 w 4551363"/>
              <a:gd name="connsiteY3" fmla="*/ 4221163 h 4221163"/>
              <a:gd name="connsiteX4" fmla="*/ 0 w 4551363"/>
              <a:gd name="connsiteY4" fmla="*/ 3949701 h 422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363" h="4221163">
                <a:moveTo>
                  <a:pt x="1033462" y="0"/>
                </a:moveTo>
                <a:lnTo>
                  <a:pt x="4551363" y="0"/>
                </a:lnTo>
                <a:lnTo>
                  <a:pt x="4551363" y="4221163"/>
                </a:lnTo>
                <a:lnTo>
                  <a:pt x="1033462" y="4221163"/>
                </a:lnTo>
                <a:lnTo>
                  <a:pt x="0" y="394970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304000" tIns="2700000" rIns="720000" bIns="18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Divider slide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25" name="Text Placeholder 140">
            <a:extLst>
              <a:ext uri="{FF2B5EF4-FFF2-40B4-BE49-F238E27FC236}">
                <a16:creationId xmlns:a16="http://schemas.microsoft.com/office/drawing/2014/main" id="{1E7CA0C9-C706-491C-A6A8-FDB0B12A2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2782490" cy="70723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1" name="Text Placeholder 135">
            <a:extLst>
              <a:ext uri="{FF2B5EF4-FFF2-40B4-BE49-F238E27FC236}">
                <a16:creationId xmlns:a16="http://schemas.microsoft.com/office/drawing/2014/main" id="{17A51544-3ECD-4ABC-8447-3699A67ACC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2850628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5999293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42" name="Picture Placeholder 141">
            <a:extLst>
              <a:ext uri="{FF2B5EF4-FFF2-40B4-BE49-F238E27FC236}">
                <a16:creationId xmlns:a16="http://schemas.microsoft.com/office/drawing/2014/main" id="{7FEBB377-447E-4F52-87D8-8001155A75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9359" y="-1"/>
            <a:ext cx="5704638" cy="6879660"/>
          </a:xfrm>
          <a:custGeom>
            <a:avLst/>
            <a:gdLst>
              <a:gd name="connsiteX0" fmla="*/ 1684339 w 5704638"/>
              <a:gd name="connsiteY0" fmla="*/ 0 h 6879660"/>
              <a:gd name="connsiteX1" fmla="*/ 5704638 w 5704638"/>
              <a:gd name="connsiteY1" fmla="*/ 0 h 6879660"/>
              <a:gd name="connsiteX2" fmla="*/ 5704638 w 5704638"/>
              <a:gd name="connsiteY2" fmla="*/ 6879660 h 6879660"/>
              <a:gd name="connsiteX3" fmla="*/ 1684339 w 5704638"/>
              <a:gd name="connsiteY3" fmla="*/ 6879660 h 6879660"/>
              <a:gd name="connsiteX4" fmla="*/ 0 w 5704638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638" h="6879660">
                <a:moveTo>
                  <a:pt x="1684339" y="0"/>
                </a:moveTo>
                <a:lnTo>
                  <a:pt x="5704638" y="0"/>
                </a:lnTo>
                <a:lnTo>
                  <a:pt x="5704638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68" name="Text Placeholder 140">
            <a:extLst>
              <a:ext uri="{FF2B5EF4-FFF2-40B4-BE49-F238E27FC236}">
                <a16:creationId xmlns:a16="http://schemas.microsoft.com/office/drawing/2014/main" id="{73BB30E9-8493-45E3-BD7E-FD5DCB0129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grpSp>
        <p:nvGrpSpPr>
          <p:cNvPr id="69" name="Group 4">
            <a:extLst>
              <a:ext uri="{FF2B5EF4-FFF2-40B4-BE49-F238E27FC236}">
                <a16:creationId xmlns:a16="http://schemas.microsoft.com/office/drawing/2014/main" id="{BCF2E7B2-D01F-4846-9FFF-96A7F01CE48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70" name="AutoShape 3">
              <a:extLst>
                <a:ext uri="{FF2B5EF4-FFF2-40B4-BE49-F238E27FC236}">
                  <a16:creationId xmlns:a16="http://schemas.microsoft.com/office/drawing/2014/main" id="{7687D4E3-DA82-4B62-B19A-86F31731977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B5576FAF-F3E1-4CC5-B88B-0198F21051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F87E52B1-38C9-4E33-AAF3-BF06500A38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36EB3B1-3E19-4A0A-A9DE-B85EC78B08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A541583E-90FA-4A04-9BB4-DF54DE6748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AF1BCBE3-95B4-473B-B2BB-88B2A4D464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570EB87D-7139-4FCE-8AD0-F04539A831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BCD13869-C734-4744-9966-1E45BC7E7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FA510161-0890-48DC-A1C7-4BC9C39F89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A94FCB9B-2163-47FE-A471-2F08FDD89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D43D310D-82EB-45FB-9575-7A05EC97BA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5">
              <a:extLst>
                <a:ext uri="{FF2B5EF4-FFF2-40B4-BE49-F238E27FC236}">
                  <a16:creationId xmlns:a16="http://schemas.microsoft.com/office/drawing/2014/main" id="{C27E9B67-E811-420C-B457-B01D5DA938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202E0DEF-5320-414A-9D09-9F04D307F9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7CDE55A6-B058-43BF-82AD-E2CF701CE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E76D96D4-DB64-4D87-93A0-8CF7BF7C42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09C9CCA1-C999-4358-BCFB-93A526B93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091B2AA6-BAFC-4C63-B6E5-E567B0781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09DF5352-9E79-422D-A715-9F8798C83E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94E48EF3-5490-4793-84A1-99F9541C9E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3">
              <a:extLst>
                <a:ext uri="{FF2B5EF4-FFF2-40B4-BE49-F238E27FC236}">
                  <a16:creationId xmlns:a16="http://schemas.microsoft.com/office/drawing/2014/main" id="{FF2C4395-852E-4B55-9169-B80758CCDD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4">
              <a:extLst>
                <a:ext uri="{FF2B5EF4-FFF2-40B4-BE49-F238E27FC236}">
                  <a16:creationId xmlns:a16="http://schemas.microsoft.com/office/drawing/2014/main" id="{4A470D8C-6B28-4432-B2DC-BB7F4AAD01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51494A52-CCA4-4E8F-B96C-7191A78BEA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6">
              <a:extLst>
                <a:ext uri="{FF2B5EF4-FFF2-40B4-BE49-F238E27FC236}">
                  <a16:creationId xmlns:a16="http://schemas.microsoft.com/office/drawing/2014/main" id="{F9581B5B-4CC9-40EF-B351-1E0844E779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7">
              <a:extLst>
                <a:ext uri="{FF2B5EF4-FFF2-40B4-BE49-F238E27FC236}">
                  <a16:creationId xmlns:a16="http://schemas.microsoft.com/office/drawing/2014/main" id="{B36CE5E6-82DB-4EC4-B8F2-00441C7F0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8">
              <a:extLst>
                <a:ext uri="{FF2B5EF4-FFF2-40B4-BE49-F238E27FC236}">
                  <a16:creationId xmlns:a16="http://schemas.microsoft.com/office/drawing/2014/main" id="{CCB0DDE8-E457-4049-A1B5-9DC1A38E54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9">
              <a:extLst>
                <a:ext uri="{FF2B5EF4-FFF2-40B4-BE49-F238E27FC236}">
                  <a16:creationId xmlns:a16="http://schemas.microsoft.com/office/drawing/2014/main" id="{F582F19F-50DB-4CD0-9261-9F3D4369DE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03238F99-8877-414A-B15E-AC6904170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1">
              <a:extLst>
                <a:ext uri="{FF2B5EF4-FFF2-40B4-BE49-F238E27FC236}">
                  <a16:creationId xmlns:a16="http://schemas.microsoft.com/office/drawing/2014/main" id="{4BB808B9-70D1-4973-9B42-7047A60970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2">
              <a:extLst>
                <a:ext uri="{FF2B5EF4-FFF2-40B4-BE49-F238E27FC236}">
                  <a16:creationId xmlns:a16="http://schemas.microsoft.com/office/drawing/2014/main" id="{F9C9A6F1-DCA9-40C4-A241-EAD329309E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E0AEF41F-FC56-4890-9142-E6A51D258B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6145C89F-8512-4401-B52C-D9558C1D01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ED9CFB26-B8E6-48B1-A29F-24EB66622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F6E85637-D434-4429-B291-1ECF3AEA6E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30C150FF-3376-469B-9681-2D2C44986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434EB90B-7746-4C60-9E11-00C8E6B4B1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7426CC65-8A41-4481-9E5D-C5331B6EEA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97E7B34D-0DDF-4DE2-99C4-6BC45D794E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6FC8D70A-8526-4C79-92C2-97301B914B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39BE5684-35BB-46F4-9C5C-EAF067BC6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5089B3F9-64DE-4CB8-BF0E-34B007F8C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04FECBD9-B54C-4D5A-A9AA-E7619DF761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0ADCA952-0EDE-409C-B4D0-54FF479FC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A119A132-F0A3-4452-851C-D950D84D53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BEC3E088-80FD-4804-92A1-2E76BA051D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EA438C2B-5159-428A-AB6D-0446066C3F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65B120BA-B006-4B6A-8DA5-F28EA6CDD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AB954FAD-8B27-4E4D-A4ED-D5FB03A79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D653A1E5-8205-431C-8097-803798E04C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54533794-0E7B-4B02-8F24-BDC83126EE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D4D327AA-0BF7-4AB8-91E9-11F76213D3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F8AB14D4-E7E1-4D1E-8B5C-B1A1653B91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9424AD2E-65D9-4F30-9676-D28A85EE68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F382EF80-0B77-4D44-B4FF-8B6BE2567C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92C5A2A8-B427-43AB-B91C-75984A933E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E9704698-3565-478A-9D58-D0A9430F2C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E5B6714A-DEAD-4521-A9A6-9E2A55F926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EC562B80-8A9A-4CB6-84CD-035DC0A57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F6A42320-400F-45BF-9470-203CFA636A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  <p:sp>
        <p:nvSpPr>
          <p:cNvPr id="189" name="Text Placeholder 135">
            <a:extLst>
              <a:ext uri="{FF2B5EF4-FFF2-40B4-BE49-F238E27FC236}">
                <a16:creationId xmlns:a16="http://schemas.microsoft.com/office/drawing/2014/main" id="{481E019A-1F81-4852-8272-EA711EFF70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46843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90DF213-662F-4F0F-AF3A-12E90D6AB403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487775"/>
            <a:ext cx="5999291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Aft>
                <a:spcPts val="600"/>
              </a:spcAft>
              <a:buNone/>
              <a:defRPr sz="3800" b="1">
                <a:solidFill>
                  <a:schemeClr val="tx2"/>
                </a:solidFill>
                <a:latin typeface="+mj-lt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3DFE5C-9D27-413D-8A78-400F180438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99358" y="-1"/>
            <a:ext cx="5704638" cy="6879660"/>
          </a:xfrm>
          <a:custGeom>
            <a:avLst/>
            <a:gdLst>
              <a:gd name="connsiteX0" fmla="*/ 1684339 w 5704638"/>
              <a:gd name="connsiteY0" fmla="*/ 0 h 6879660"/>
              <a:gd name="connsiteX1" fmla="*/ 5704638 w 5704638"/>
              <a:gd name="connsiteY1" fmla="*/ 0 h 6879660"/>
              <a:gd name="connsiteX2" fmla="*/ 5704638 w 5704638"/>
              <a:gd name="connsiteY2" fmla="*/ 6879660 h 6879660"/>
              <a:gd name="connsiteX3" fmla="*/ 1684339 w 5704638"/>
              <a:gd name="connsiteY3" fmla="*/ 6879660 h 6879660"/>
              <a:gd name="connsiteX4" fmla="*/ 0 w 5704638"/>
              <a:gd name="connsiteY4" fmla="*/ 6437231 h 687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638" h="6879660">
                <a:moveTo>
                  <a:pt x="1684339" y="0"/>
                </a:moveTo>
                <a:lnTo>
                  <a:pt x="5704638" y="0"/>
                </a:lnTo>
                <a:lnTo>
                  <a:pt x="5704638" y="6879660"/>
                </a:lnTo>
                <a:lnTo>
                  <a:pt x="1684339" y="6879660"/>
                </a:lnTo>
                <a:lnTo>
                  <a:pt x="0" y="6437231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  </a:t>
            </a:r>
          </a:p>
        </p:txBody>
      </p:sp>
      <p:grpSp>
        <p:nvGrpSpPr>
          <p:cNvPr id="131" name="Group 4">
            <a:extLst>
              <a:ext uri="{FF2B5EF4-FFF2-40B4-BE49-F238E27FC236}">
                <a16:creationId xmlns:a16="http://schemas.microsoft.com/office/drawing/2014/main" id="{952F8D34-531B-4437-B768-1A058C4F58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7255" y="616633"/>
            <a:ext cx="1256780" cy="1260000"/>
            <a:chOff x="2864" y="1181"/>
            <a:chExt cx="1952" cy="1957"/>
          </a:xfrm>
        </p:grpSpPr>
        <p:sp>
          <p:nvSpPr>
            <p:cNvPr id="132" name="AutoShape 3">
              <a:extLst>
                <a:ext uri="{FF2B5EF4-FFF2-40B4-BE49-F238E27FC236}">
                  <a16:creationId xmlns:a16="http://schemas.microsoft.com/office/drawing/2014/main" id="{BBEC651D-9DEC-4A01-B480-D5E4B2FC290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3" name="Rectangle 5">
              <a:extLst>
                <a:ext uri="{FF2B5EF4-FFF2-40B4-BE49-F238E27FC236}">
                  <a16:creationId xmlns:a16="http://schemas.microsoft.com/office/drawing/2014/main" id="{8AC4D9D0-269C-4ACF-BF70-19CF3F874F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78D091DD-3D29-4E85-A4F2-B1EF738155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41F39217-4860-4557-92E4-3744C451F0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id="{E8E8E316-21E4-4CC2-ADF5-C4F81235C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1D3C1F05-2CE2-4C38-A4B0-481C61982A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8" name="Freeform 10">
              <a:extLst>
                <a:ext uri="{FF2B5EF4-FFF2-40B4-BE49-F238E27FC236}">
                  <a16:creationId xmlns:a16="http://schemas.microsoft.com/office/drawing/2014/main" id="{B93800B0-DBA3-4D0A-9F1B-C254419B35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DA73D27E-D033-4C84-A492-8DAC896B6E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1" name="Freeform 12">
              <a:extLst>
                <a:ext uri="{FF2B5EF4-FFF2-40B4-BE49-F238E27FC236}">
                  <a16:creationId xmlns:a16="http://schemas.microsoft.com/office/drawing/2014/main" id="{74F6F1BE-8465-4B37-9FA1-D0E1A2E48B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2" name="Freeform 13">
              <a:extLst>
                <a:ext uri="{FF2B5EF4-FFF2-40B4-BE49-F238E27FC236}">
                  <a16:creationId xmlns:a16="http://schemas.microsoft.com/office/drawing/2014/main" id="{9EE5749B-5072-41F9-A57E-284E0A6046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3" name="Freeform 14">
              <a:extLst>
                <a:ext uri="{FF2B5EF4-FFF2-40B4-BE49-F238E27FC236}">
                  <a16:creationId xmlns:a16="http://schemas.microsoft.com/office/drawing/2014/main" id="{2DBB559A-8AB1-47CF-9594-70FFFF07DF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4" name="Freeform 15">
              <a:extLst>
                <a:ext uri="{FF2B5EF4-FFF2-40B4-BE49-F238E27FC236}">
                  <a16:creationId xmlns:a16="http://schemas.microsoft.com/office/drawing/2014/main" id="{EF6A068B-18BA-48B7-AC57-2231ED0F0A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AF34F4D6-E742-4530-A1D5-8CBF297CF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FAD1CA84-23AF-476C-9991-F757AE0651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7" name="Freeform 18">
              <a:extLst>
                <a:ext uri="{FF2B5EF4-FFF2-40B4-BE49-F238E27FC236}">
                  <a16:creationId xmlns:a16="http://schemas.microsoft.com/office/drawing/2014/main" id="{ACAEC108-E142-43B0-8B21-F856F93881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8" name="Freeform 19">
              <a:extLst>
                <a:ext uri="{FF2B5EF4-FFF2-40B4-BE49-F238E27FC236}">
                  <a16:creationId xmlns:a16="http://schemas.microsoft.com/office/drawing/2014/main" id="{C85C54C2-C1F3-4F46-AA95-330CA1FBCC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49" name="Freeform 20">
              <a:extLst>
                <a:ext uri="{FF2B5EF4-FFF2-40B4-BE49-F238E27FC236}">
                  <a16:creationId xmlns:a16="http://schemas.microsoft.com/office/drawing/2014/main" id="{DE512848-C980-40EA-8C56-CE3DC8433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0" name="Rectangle 21">
              <a:extLst>
                <a:ext uri="{FF2B5EF4-FFF2-40B4-BE49-F238E27FC236}">
                  <a16:creationId xmlns:a16="http://schemas.microsoft.com/office/drawing/2014/main" id="{41E59601-BD60-43C2-A624-31E8A46608A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1" name="Freeform 22">
              <a:extLst>
                <a:ext uri="{FF2B5EF4-FFF2-40B4-BE49-F238E27FC236}">
                  <a16:creationId xmlns:a16="http://schemas.microsoft.com/office/drawing/2014/main" id="{2FC897BB-D4BC-4B93-BD1F-3FCB8A51B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id="{37CB6FDA-B6C4-4A87-9AEB-E2CC768696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9EB636E2-EA73-47E1-B9D1-41B5E1183A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A1D24BE6-E7F9-419E-9038-3487821748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5" name="Freeform 26">
              <a:extLst>
                <a:ext uri="{FF2B5EF4-FFF2-40B4-BE49-F238E27FC236}">
                  <a16:creationId xmlns:a16="http://schemas.microsoft.com/office/drawing/2014/main" id="{03218CF4-4C2B-499B-A778-31F5E5F57B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6" name="Freeform 27">
              <a:extLst>
                <a:ext uri="{FF2B5EF4-FFF2-40B4-BE49-F238E27FC236}">
                  <a16:creationId xmlns:a16="http://schemas.microsoft.com/office/drawing/2014/main" id="{173799A0-ECB5-493E-9E49-2EA45E424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7" name="Freeform 28">
              <a:extLst>
                <a:ext uri="{FF2B5EF4-FFF2-40B4-BE49-F238E27FC236}">
                  <a16:creationId xmlns:a16="http://schemas.microsoft.com/office/drawing/2014/main" id="{33E96A3F-7E78-4890-94D5-D7E3CB3B23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8" name="Freeform 29">
              <a:extLst>
                <a:ext uri="{FF2B5EF4-FFF2-40B4-BE49-F238E27FC236}">
                  <a16:creationId xmlns:a16="http://schemas.microsoft.com/office/drawing/2014/main" id="{531E9948-2329-4042-8C88-955E4DCDD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59" name="Freeform 30">
              <a:extLst>
                <a:ext uri="{FF2B5EF4-FFF2-40B4-BE49-F238E27FC236}">
                  <a16:creationId xmlns:a16="http://schemas.microsoft.com/office/drawing/2014/main" id="{54F08FC5-B24A-449D-BFE5-234C81F9D5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0" name="Freeform 31">
              <a:extLst>
                <a:ext uri="{FF2B5EF4-FFF2-40B4-BE49-F238E27FC236}">
                  <a16:creationId xmlns:a16="http://schemas.microsoft.com/office/drawing/2014/main" id="{FE60F094-8651-44F7-800A-5C5878936E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1" name="Freeform 32">
              <a:extLst>
                <a:ext uri="{FF2B5EF4-FFF2-40B4-BE49-F238E27FC236}">
                  <a16:creationId xmlns:a16="http://schemas.microsoft.com/office/drawing/2014/main" id="{97B6F0CB-D65A-4FE1-82D0-C900FE691B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2" name="Freeform 34">
              <a:extLst>
                <a:ext uri="{FF2B5EF4-FFF2-40B4-BE49-F238E27FC236}">
                  <a16:creationId xmlns:a16="http://schemas.microsoft.com/office/drawing/2014/main" id="{C5EA344F-8008-488F-91D7-61F621AFAF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3" name="Freeform 35">
              <a:extLst>
                <a:ext uri="{FF2B5EF4-FFF2-40B4-BE49-F238E27FC236}">
                  <a16:creationId xmlns:a16="http://schemas.microsoft.com/office/drawing/2014/main" id="{E3D1E55F-4B1E-4DF3-A491-0D8570B298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4" name="Freeform 36">
              <a:extLst>
                <a:ext uri="{FF2B5EF4-FFF2-40B4-BE49-F238E27FC236}">
                  <a16:creationId xmlns:a16="http://schemas.microsoft.com/office/drawing/2014/main" id="{E873DE5C-24B0-4BF4-8297-4BA1E4AAFF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5" name="Freeform 37">
              <a:extLst>
                <a:ext uri="{FF2B5EF4-FFF2-40B4-BE49-F238E27FC236}">
                  <a16:creationId xmlns:a16="http://schemas.microsoft.com/office/drawing/2014/main" id="{0CB938A8-5CF0-4C5E-984C-0CAEB0C3E2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6" name="Freeform 38">
              <a:extLst>
                <a:ext uri="{FF2B5EF4-FFF2-40B4-BE49-F238E27FC236}">
                  <a16:creationId xmlns:a16="http://schemas.microsoft.com/office/drawing/2014/main" id="{78EBBE71-A1CC-4107-AFCC-83E067E576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7" name="Freeform 39">
              <a:extLst>
                <a:ext uri="{FF2B5EF4-FFF2-40B4-BE49-F238E27FC236}">
                  <a16:creationId xmlns:a16="http://schemas.microsoft.com/office/drawing/2014/main" id="{188683EF-DA3F-456E-A35D-B703C1D053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8" name="Freeform 40">
              <a:extLst>
                <a:ext uri="{FF2B5EF4-FFF2-40B4-BE49-F238E27FC236}">
                  <a16:creationId xmlns:a16="http://schemas.microsoft.com/office/drawing/2014/main" id="{67455D6C-9F5E-48F6-9D90-B3BF88850F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69" name="Freeform 41">
              <a:extLst>
                <a:ext uri="{FF2B5EF4-FFF2-40B4-BE49-F238E27FC236}">
                  <a16:creationId xmlns:a16="http://schemas.microsoft.com/office/drawing/2014/main" id="{2049801F-BD8D-4E9D-AAEA-FAFAAC41C8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0" name="Freeform 42">
              <a:extLst>
                <a:ext uri="{FF2B5EF4-FFF2-40B4-BE49-F238E27FC236}">
                  <a16:creationId xmlns:a16="http://schemas.microsoft.com/office/drawing/2014/main" id="{05096163-0CFF-4224-8C90-BA89F552F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1" name="Freeform 43">
              <a:extLst>
                <a:ext uri="{FF2B5EF4-FFF2-40B4-BE49-F238E27FC236}">
                  <a16:creationId xmlns:a16="http://schemas.microsoft.com/office/drawing/2014/main" id="{F9AE60ED-4BD6-40E5-A3C9-CDC44B29DF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2" name="Freeform 44">
              <a:extLst>
                <a:ext uri="{FF2B5EF4-FFF2-40B4-BE49-F238E27FC236}">
                  <a16:creationId xmlns:a16="http://schemas.microsoft.com/office/drawing/2014/main" id="{DA4117E0-3B90-46EB-B97A-0867BD9DA1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3" name="Freeform 45">
              <a:extLst>
                <a:ext uri="{FF2B5EF4-FFF2-40B4-BE49-F238E27FC236}">
                  <a16:creationId xmlns:a16="http://schemas.microsoft.com/office/drawing/2014/main" id="{761EEC17-AA04-4CC5-B696-C93A624A73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4" name="Freeform 46">
              <a:extLst>
                <a:ext uri="{FF2B5EF4-FFF2-40B4-BE49-F238E27FC236}">
                  <a16:creationId xmlns:a16="http://schemas.microsoft.com/office/drawing/2014/main" id="{19E01E8B-2F3E-4806-9747-A9FD6D7CA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5" name="Freeform 47">
              <a:extLst>
                <a:ext uri="{FF2B5EF4-FFF2-40B4-BE49-F238E27FC236}">
                  <a16:creationId xmlns:a16="http://schemas.microsoft.com/office/drawing/2014/main" id="{31CE3624-CAB2-42C8-A51A-24F5AB088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6" name="Freeform 48">
              <a:extLst>
                <a:ext uri="{FF2B5EF4-FFF2-40B4-BE49-F238E27FC236}">
                  <a16:creationId xmlns:a16="http://schemas.microsoft.com/office/drawing/2014/main" id="{6046A1D0-D1B4-4EA9-B279-0BB0EB50C4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7" name="Freeform 49">
              <a:extLst>
                <a:ext uri="{FF2B5EF4-FFF2-40B4-BE49-F238E27FC236}">
                  <a16:creationId xmlns:a16="http://schemas.microsoft.com/office/drawing/2014/main" id="{D4B7AB6C-F51F-4D3C-B7AD-C1C1D664E3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8" name="Freeform 50">
              <a:extLst>
                <a:ext uri="{FF2B5EF4-FFF2-40B4-BE49-F238E27FC236}">
                  <a16:creationId xmlns:a16="http://schemas.microsoft.com/office/drawing/2014/main" id="{8E10AC4C-338C-4C57-B1AE-E90AD6820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79" name="Freeform 51">
              <a:extLst>
                <a:ext uri="{FF2B5EF4-FFF2-40B4-BE49-F238E27FC236}">
                  <a16:creationId xmlns:a16="http://schemas.microsoft.com/office/drawing/2014/main" id="{34BF4F08-8DEC-4C2B-A2AF-788F7F1E4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0" name="Freeform 52">
              <a:extLst>
                <a:ext uri="{FF2B5EF4-FFF2-40B4-BE49-F238E27FC236}">
                  <a16:creationId xmlns:a16="http://schemas.microsoft.com/office/drawing/2014/main" id="{CFAEED60-DD64-46E7-8E79-CE50C14F1A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1" name="Freeform 53">
              <a:extLst>
                <a:ext uri="{FF2B5EF4-FFF2-40B4-BE49-F238E27FC236}">
                  <a16:creationId xmlns:a16="http://schemas.microsoft.com/office/drawing/2014/main" id="{71261761-F990-43CC-844E-2C0A2477E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2" name="Freeform 54">
              <a:extLst>
                <a:ext uri="{FF2B5EF4-FFF2-40B4-BE49-F238E27FC236}">
                  <a16:creationId xmlns:a16="http://schemas.microsoft.com/office/drawing/2014/main" id="{D4D822F0-487A-41CD-89A2-BFEAF94DA3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3" name="Freeform 55">
              <a:extLst>
                <a:ext uri="{FF2B5EF4-FFF2-40B4-BE49-F238E27FC236}">
                  <a16:creationId xmlns:a16="http://schemas.microsoft.com/office/drawing/2014/main" id="{64127AD4-1815-4284-AA88-8E4CBE2BE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4" name="Freeform 56">
              <a:extLst>
                <a:ext uri="{FF2B5EF4-FFF2-40B4-BE49-F238E27FC236}">
                  <a16:creationId xmlns:a16="http://schemas.microsoft.com/office/drawing/2014/main" id="{BD21305C-D290-41CE-8BC3-99457C64FB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5" name="Freeform 57">
              <a:extLst>
                <a:ext uri="{FF2B5EF4-FFF2-40B4-BE49-F238E27FC236}">
                  <a16:creationId xmlns:a16="http://schemas.microsoft.com/office/drawing/2014/main" id="{C54B15DF-E6D7-4531-BBF7-8FF9AA9A4B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6" name="Freeform 58">
              <a:extLst>
                <a:ext uri="{FF2B5EF4-FFF2-40B4-BE49-F238E27FC236}">
                  <a16:creationId xmlns:a16="http://schemas.microsoft.com/office/drawing/2014/main" id="{4D304613-492C-427C-A02E-E05ACE6B32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7" name="Freeform 59">
              <a:extLst>
                <a:ext uri="{FF2B5EF4-FFF2-40B4-BE49-F238E27FC236}">
                  <a16:creationId xmlns:a16="http://schemas.microsoft.com/office/drawing/2014/main" id="{52AED092-BCE9-47D3-8D39-F2C4684C61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8" name="Freeform 60">
              <a:extLst>
                <a:ext uri="{FF2B5EF4-FFF2-40B4-BE49-F238E27FC236}">
                  <a16:creationId xmlns:a16="http://schemas.microsoft.com/office/drawing/2014/main" id="{E9BCC919-A30E-4FA5-91D6-D4CA02EF09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9" name="Freeform 61">
              <a:extLst>
                <a:ext uri="{FF2B5EF4-FFF2-40B4-BE49-F238E27FC236}">
                  <a16:creationId xmlns:a16="http://schemas.microsoft.com/office/drawing/2014/main" id="{6CFE3E2A-8488-4AFD-ABAE-938C82F379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0" name="Freeform 62">
              <a:extLst>
                <a:ext uri="{FF2B5EF4-FFF2-40B4-BE49-F238E27FC236}">
                  <a16:creationId xmlns:a16="http://schemas.microsoft.com/office/drawing/2014/main" id="{AE6E86CC-9825-414A-B885-AD3D5F84D6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7" name="Text Placeholder 140">
            <a:extLst>
              <a:ext uri="{FF2B5EF4-FFF2-40B4-BE49-F238E27FC236}">
                <a16:creationId xmlns:a16="http://schemas.microsoft.com/office/drawing/2014/main" id="{F997F199-0CF9-40C8-9EAA-1BE7B409F1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2" y="5394937"/>
            <a:ext cx="4772203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tx2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68" name="Text Placeholder 135">
            <a:extLst>
              <a:ext uri="{FF2B5EF4-FFF2-40B4-BE49-F238E27FC236}">
                <a16:creationId xmlns:a16="http://schemas.microsoft.com/office/drawing/2014/main" id="{6020C5ED-8684-4963-B702-A20B7E17D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tx2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</p:spTree>
    <p:extLst>
      <p:ext uri="{BB962C8B-B14F-4D97-AF65-F5344CB8AC3E}">
        <p14:creationId xmlns:p14="http://schemas.microsoft.com/office/powerpoint/2010/main" val="3492141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400702" cy="887360"/>
          </a:xfrm>
        </p:spPr>
        <p:txBody>
          <a:bodyPr/>
          <a:lstStyle>
            <a:lvl1pPr>
              <a:defRPr lang="en-AU" dirty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DF14112-10F2-4A1F-8E84-625C042A78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41680" y="433468"/>
            <a:ext cx="4516849" cy="642453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818" t="-6998" r="-14598" b="-250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dirty="0"/>
              <a:t>Click icon to add image of presenter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AC858D-C943-4AF2-ADB4-A578F396684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D73D3F0-5814-4D17-B429-BC41662F418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16357" y="1532415"/>
            <a:ext cx="6513110" cy="44548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89478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59" y="433469"/>
            <a:ext cx="4829371" cy="573903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0ED71-D102-4A47-8D49-527E513DAA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974CE-5775-4767-8B2D-E006DC5555FD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7E5B4-99B2-4696-8ED1-B7AB1747A2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3269512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70"/>
            <a:ext cx="4829370" cy="278970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8" name="Picture Placeholder 8">
            <a:extLst>
              <a:ext uri="{FF2B5EF4-FFF2-40B4-BE49-F238E27FC236}">
                <a16:creationId xmlns:a16="http://schemas.microsoft.com/office/drawing/2014/main" id="{7F567229-93F4-4028-9012-070DD0F840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EFDF54-79BF-4A62-9A89-30BB4DEA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36EA4-84ED-4506-A242-5F0C906222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72EC5-4F70-48F3-89D4-91D2D67BE51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0718A-D70B-4A4B-A26A-0BF5E34D006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61160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A85445C-DF4B-4BAF-BA3E-2C7E13C6966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65648" y="433469"/>
            <a:ext cx="2292882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715146-2554-48EE-B19F-EB08682D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FBC23-2E1D-42B9-B06F-441D2E530D6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B8C37-F6A7-408B-AED7-05A293BD9B5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7EB9A-C91F-4B28-8363-238C69D8FF4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667314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0A0B3FD-4538-4369-83B6-70C4DFCECF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2A43BD1-0F4A-4FE6-96C0-15FBFE85BD1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6458" y="433469"/>
            <a:ext cx="2302072" cy="133183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0" name="Picture Placeholder 8">
            <a:extLst>
              <a:ext uri="{FF2B5EF4-FFF2-40B4-BE49-F238E27FC236}">
                <a16:creationId xmlns:a16="http://schemas.microsoft.com/office/drawing/2014/main" id="{FA4A79D4-E349-4EBC-AEB1-516796BF6A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56458" y="1953366"/>
            <a:ext cx="2302072" cy="127350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543F44-FB67-4998-BE74-154B2E10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5214261" cy="88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2DDF1-862D-4D1D-A8F8-0AA91E60F7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5DF14-2515-429C-B3CC-7063B560D420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3CC6-05EA-4B5E-8619-45B5D426CFF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60519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183034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Title and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356" y="1532415"/>
            <a:ext cx="11408409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9783145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46" y="101089"/>
            <a:ext cx="1245238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470" y="433470"/>
            <a:ext cx="11325062" cy="5991061"/>
          </a:xfrm>
          <a:solidFill>
            <a:schemeClr val="bg1">
              <a:lumMod val="85000"/>
            </a:schemeClr>
          </a:solidFill>
        </p:spPr>
        <p:txBody>
          <a:bodyPr lIns="936000" tIns="180000" rIns="180000" bIns="180000">
            <a:normAutofit/>
          </a:bodyPr>
          <a:lstStyle>
            <a:lvl1pPr algn="l"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8" name="Text Placeholder 135">
            <a:extLst>
              <a:ext uri="{FF2B5EF4-FFF2-40B4-BE49-F238E27FC236}">
                <a16:creationId xmlns:a16="http://schemas.microsoft.com/office/drawing/2014/main" id="{0C3C7B2F-708A-4AE4-81D4-A81DA4A14F4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33470" y="433470"/>
            <a:ext cx="720000" cy="72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chemeClr val="tx2"/>
                </a:solidFill>
              </a:defRPr>
            </a:lvl1pPr>
            <a:lvl2pPr marL="0" indent="0">
              <a:defRPr sz="200">
                <a:solidFill>
                  <a:schemeClr val="tx2"/>
                </a:solidFill>
              </a:defRPr>
            </a:lvl2pPr>
            <a:lvl3pPr marL="0" indent="0">
              <a:defRPr sz="200">
                <a:solidFill>
                  <a:schemeClr val="tx2"/>
                </a:solidFill>
              </a:defRPr>
            </a:lvl3pPr>
            <a:lvl4pPr>
              <a:defRPr sz="200">
                <a:solidFill>
                  <a:schemeClr val="tx2"/>
                </a:solidFill>
              </a:defRPr>
            </a:lvl4pPr>
            <a:lvl5pPr>
              <a:defRPr sz="200">
                <a:solidFill>
                  <a:schemeClr val="tx2"/>
                </a:solidFill>
              </a:defRPr>
            </a:lvl5pPr>
            <a:lvl6pPr>
              <a:defRPr sz="200">
                <a:solidFill>
                  <a:schemeClr val="tx2"/>
                </a:solidFill>
              </a:defRPr>
            </a:lvl6pPr>
            <a:lvl7pPr>
              <a:defRPr sz="200">
                <a:solidFill>
                  <a:schemeClr val="tx2"/>
                </a:solidFill>
              </a:defRPr>
            </a:lvl7pPr>
            <a:lvl8pPr>
              <a:defRPr sz="200">
                <a:solidFill>
                  <a:schemeClr val="tx2"/>
                </a:solidFill>
              </a:defRPr>
            </a:lvl8pPr>
            <a:lvl9pPr>
              <a:defRPr sz="2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/>
              <a:t>       </a:t>
            </a:r>
          </a:p>
        </p:txBody>
      </p:sp>
      <p:sp>
        <p:nvSpPr>
          <p:cNvPr id="129" name="Text Placeholder 140">
            <a:extLst>
              <a:ext uri="{FF2B5EF4-FFF2-40B4-BE49-F238E27FC236}">
                <a16:creationId xmlns:a16="http://schemas.microsoft.com/office/drawing/2014/main" id="{74E4AFED-1C0E-4349-B4D8-561973586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3784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 b="0">
                <a:solidFill>
                  <a:schemeClr val="bg1"/>
                </a:solidFill>
              </a:defRPr>
            </a:lvl3pPr>
            <a:lvl4pPr>
              <a:defRPr sz="2000" b="0">
                <a:solidFill>
                  <a:schemeClr val="bg1"/>
                </a:solidFill>
              </a:defRPr>
            </a:lvl4pPr>
            <a:lvl5pPr>
              <a:defRPr sz="2000" b="0">
                <a:solidFill>
                  <a:schemeClr val="bg1"/>
                </a:solidFill>
              </a:defRPr>
            </a:lvl5pPr>
            <a:lvl6pPr>
              <a:defRPr sz="2000" b="0">
                <a:solidFill>
                  <a:schemeClr val="bg1"/>
                </a:solidFill>
              </a:defRPr>
            </a:lvl6pPr>
            <a:lvl7pPr>
              <a:defRPr sz="2000" b="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Use this for dark images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31" name="Text Placeholder 140">
            <a:extLst>
              <a:ext uri="{FF2B5EF4-FFF2-40B4-BE49-F238E27FC236}">
                <a16:creationId xmlns:a16="http://schemas.microsoft.com/office/drawing/2014/main" id="{3990CB9E-67EF-4DD1-AF68-044AF2AC02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5656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sz="2000">
                <a:solidFill>
                  <a:schemeClr val="tx2"/>
                </a:solidFill>
              </a:defRPr>
            </a:lvl2pPr>
            <a:lvl3pPr marL="0" indent="0">
              <a:buNone/>
              <a:defRPr sz="2000" b="0">
                <a:solidFill>
                  <a:schemeClr val="tx2"/>
                </a:solidFill>
              </a:defRPr>
            </a:lvl3pPr>
            <a:lvl4pPr>
              <a:defRPr sz="2000" b="0">
                <a:solidFill>
                  <a:schemeClr val="tx2"/>
                </a:solidFill>
              </a:defRPr>
            </a:lvl4pPr>
            <a:lvl5pPr>
              <a:defRPr sz="2000" b="0">
                <a:solidFill>
                  <a:schemeClr val="tx2"/>
                </a:solidFill>
              </a:defRPr>
            </a:lvl5pPr>
            <a:lvl6pPr>
              <a:defRPr sz="2000" b="0">
                <a:solidFill>
                  <a:schemeClr val="tx2"/>
                </a:solidFill>
              </a:defRPr>
            </a:lvl6pPr>
            <a:lvl7pPr>
              <a:defRPr sz="2000" b="0">
                <a:solidFill>
                  <a:schemeClr val="tx2"/>
                </a:solidFill>
              </a:defRPr>
            </a:lvl7pPr>
            <a:lvl8pPr>
              <a:defRPr sz="2000">
                <a:solidFill>
                  <a:schemeClr val="tx2"/>
                </a:solidFill>
              </a:defRPr>
            </a:lvl8pPr>
            <a:lvl9pPr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Use this for light images</a:t>
            </a:r>
            <a:br>
              <a:rPr lang="en-AU" noProof="0" dirty="0"/>
            </a:br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45827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D87FD7A2-8AF9-450B-AA84-809A435321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241" y="1030147"/>
            <a:ext cx="5919758" cy="5825419"/>
          </a:xfrm>
          <a:custGeom>
            <a:avLst/>
            <a:gdLst>
              <a:gd name="connsiteX0" fmla="*/ 5919758 w 5919758"/>
              <a:gd name="connsiteY0" fmla="*/ 0 h 5825419"/>
              <a:gd name="connsiteX1" fmla="*/ 5919758 w 5919758"/>
              <a:gd name="connsiteY1" fmla="*/ 5825419 h 5825419"/>
              <a:gd name="connsiteX2" fmla="*/ 1120273 w 5919758"/>
              <a:gd name="connsiteY2" fmla="*/ 5825419 h 5825419"/>
              <a:gd name="connsiteX3" fmla="*/ 0 w 5919758"/>
              <a:gd name="connsiteY3" fmla="*/ 1588036 h 582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9758" h="5825419">
                <a:moveTo>
                  <a:pt x="5919758" y="0"/>
                </a:moveTo>
                <a:lnTo>
                  <a:pt x="5919758" y="5825419"/>
                </a:lnTo>
                <a:lnTo>
                  <a:pt x="1120273" y="5825419"/>
                </a:lnTo>
                <a:lnTo>
                  <a:pt x="0" y="158803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 noProof="0"/>
              <a:t>  </a:t>
            </a:r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3522183"/>
            <a:ext cx="4772203" cy="1227635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t" anchorCtr="0">
            <a:noAutofit/>
          </a:bodyPr>
          <a:lstStyle>
            <a:lvl1pPr marL="0" indent="0" algn="l">
              <a:spcBef>
                <a:spcPts val="500"/>
              </a:spcBef>
              <a:spcAft>
                <a:spcPts val="0"/>
              </a:spcAft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  <a:lvl2pPr marL="0" indent="0" algn="l">
              <a:spcBef>
                <a:spcPts val="500"/>
              </a:spcBef>
              <a:buNone/>
              <a:defRPr sz="2000" b="0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subtitle</a:t>
            </a:r>
          </a:p>
          <a:p>
            <a:pPr lvl="1"/>
            <a:r>
              <a:rPr lang="en-AU" noProof="0" dirty="0"/>
              <a:t>Two</a:t>
            </a:r>
          </a:p>
          <a:p>
            <a:pPr lvl="2"/>
            <a:r>
              <a:rPr lang="en-AU" noProof="0" dirty="0"/>
              <a:t>Three</a:t>
            </a:r>
          </a:p>
          <a:p>
            <a:pPr lvl="8"/>
            <a:r>
              <a:rPr lang="en-AU" noProof="0" dirty="0"/>
              <a:t>four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6D528-3F8C-4131-B8C8-D41C96117732}"/>
              </a:ext>
            </a:extLst>
          </p:cNvPr>
          <p:cNvSpPr txBox="1"/>
          <p:nvPr userDrawn="1"/>
        </p:nvSpPr>
        <p:spPr>
          <a:xfrm>
            <a:off x="514871" y="2525876"/>
            <a:ext cx="3164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68" name="Text Placeholder 140">
            <a:extLst>
              <a:ext uri="{FF2B5EF4-FFF2-40B4-BE49-F238E27FC236}">
                <a16:creationId xmlns:a16="http://schemas.microsoft.com/office/drawing/2014/main" id="{0240AC5B-4C6A-426A-B2D7-877F8935F4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063" y="5394937"/>
            <a:ext cx="4772202" cy="7072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defRPr sz="1600" b="0">
                <a:solidFill>
                  <a:schemeClr val="bg1"/>
                </a:solidFill>
              </a:defRPr>
            </a:lvl7pPr>
            <a:lvl8pPr>
              <a:spcBef>
                <a:spcPts val="0"/>
              </a:spcBef>
              <a:defRPr sz="1600">
                <a:solidFill>
                  <a:schemeClr val="bg1"/>
                </a:solidFill>
              </a:defRPr>
            </a:lvl8pPr>
            <a:lvl9pPr>
              <a:spcBef>
                <a:spcPts val="0"/>
              </a:spcBef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Click to add Identifier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69" name="Text Placeholder 135">
            <a:extLst>
              <a:ext uri="{FF2B5EF4-FFF2-40B4-BE49-F238E27FC236}">
                <a16:creationId xmlns:a16="http://schemas.microsoft.com/office/drawing/2014/main" id="{E5A84B8F-F202-4882-842F-83827F0172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255" y="5338960"/>
            <a:ext cx="288000" cy="10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">
                <a:solidFill>
                  <a:schemeClr val="accent2">
                    <a:alpha val="0"/>
                  </a:schemeClr>
                </a:solidFill>
              </a:defRPr>
            </a:lvl1pPr>
            <a:lvl2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2pPr>
            <a:lvl3pPr marL="0" indent="0">
              <a:defRPr sz="200">
                <a:solidFill>
                  <a:schemeClr val="accent2">
                    <a:alpha val="0"/>
                  </a:schemeClr>
                </a:solidFill>
              </a:defRPr>
            </a:lvl3pPr>
            <a:lvl4pPr>
              <a:defRPr sz="200">
                <a:solidFill>
                  <a:schemeClr val="accent2">
                    <a:alpha val="0"/>
                  </a:schemeClr>
                </a:solidFill>
              </a:defRPr>
            </a:lvl4pPr>
            <a:lvl5pPr>
              <a:defRPr sz="200">
                <a:solidFill>
                  <a:schemeClr val="tx2">
                    <a:alpha val="0"/>
                  </a:schemeClr>
                </a:solidFill>
              </a:defRPr>
            </a:lvl5pPr>
            <a:lvl6pPr>
              <a:defRPr sz="200">
                <a:solidFill>
                  <a:schemeClr val="tx2">
                    <a:alpha val="0"/>
                  </a:schemeClr>
                </a:solidFill>
              </a:defRPr>
            </a:lvl6pPr>
            <a:lvl7pPr>
              <a:defRPr sz="200">
                <a:solidFill>
                  <a:schemeClr val="tx2">
                    <a:alpha val="0"/>
                  </a:schemeClr>
                </a:solidFill>
              </a:defRPr>
            </a:lvl7pPr>
            <a:lvl8pPr>
              <a:defRPr sz="200">
                <a:solidFill>
                  <a:schemeClr val="tx2">
                    <a:alpha val="0"/>
                  </a:schemeClr>
                </a:solidFill>
              </a:defRPr>
            </a:lvl8pPr>
            <a:lvl9pPr>
              <a:defRPr sz="200">
                <a:solidFill>
                  <a:schemeClr val="tx2">
                    <a:alpha val="0"/>
                  </a:schemeClr>
                </a:solidFill>
              </a:defRPr>
            </a:lvl9pPr>
          </a:lstStyle>
          <a:p>
            <a:pPr lvl="0"/>
            <a:r>
              <a:rPr lang="en-AU" noProof="0" dirty="0"/>
              <a:t>    1</a:t>
            </a:r>
          </a:p>
          <a:p>
            <a:pPr lvl="1"/>
            <a:r>
              <a:rPr lang="en-AU" noProof="0" dirty="0"/>
              <a:t>2</a:t>
            </a:r>
          </a:p>
          <a:p>
            <a:pPr lvl="2"/>
            <a:r>
              <a:rPr lang="en-AU" noProof="0" dirty="0"/>
              <a:t>3</a:t>
            </a:r>
          </a:p>
          <a:p>
            <a:pPr lvl="3"/>
            <a:r>
              <a:rPr lang="en-AU" noProof="0" dirty="0"/>
              <a:t>4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   </a:t>
            </a: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id="{EC37A7B2-975C-4770-92F5-8992CA5572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66" y="453777"/>
            <a:ext cx="1662286" cy="1666547"/>
            <a:chOff x="2864" y="1181"/>
            <a:chExt cx="1952" cy="1957"/>
          </a:xfrm>
        </p:grpSpPr>
        <p:sp>
          <p:nvSpPr>
            <p:cNvPr id="71" name="AutoShape 3">
              <a:extLst>
                <a:ext uri="{FF2B5EF4-FFF2-40B4-BE49-F238E27FC236}">
                  <a16:creationId xmlns:a16="http://schemas.microsoft.com/office/drawing/2014/main" id="{54F552E3-D38D-41BC-82E3-60C99794836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id="{569FA1AE-C9C3-462F-A77A-B6BBCF918C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6DB2EA32-9261-498B-830E-2FBDFA157F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EFF73E3A-06C3-4974-93E2-696040A897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C4DC2C60-02AB-49AD-B3DD-BBCF7166C8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30961497-8835-4080-AFE2-534351DE26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E68F9C23-752D-42BE-A4E5-9B68536CDF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13FC5098-8507-4098-93FB-F2624FFC6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37" name="Freeform 12">
              <a:extLst>
                <a:ext uri="{FF2B5EF4-FFF2-40B4-BE49-F238E27FC236}">
                  <a16:creationId xmlns:a16="http://schemas.microsoft.com/office/drawing/2014/main" id="{7E5888E8-4F68-4921-8A2B-AEC299F6A1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B67C5942-8CB4-499B-AA8B-12470AC8A7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7AD189ED-F890-4E02-8D27-6A3CE26489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A694629D-32D1-4504-B143-297920522C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2412EA18-A215-4DFD-A0A6-2AD409F48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C4E0E6D7-A2DC-410B-9822-C2D716A99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D7B7983B-BA78-4770-8F07-998CF704F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A748B14A-0908-4434-A2E9-F3E4992B2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9A723747-6853-43C4-AAB4-C1C0C93D99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49" name="Rectangle 21">
              <a:extLst>
                <a:ext uri="{FF2B5EF4-FFF2-40B4-BE49-F238E27FC236}">
                  <a16:creationId xmlns:a16="http://schemas.microsoft.com/office/drawing/2014/main" id="{135592F9-D2BB-451E-96FF-092A1EE1A3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745670F2-51EA-4EA7-A414-FB609C350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1" name="Freeform 23">
              <a:extLst>
                <a:ext uri="{FF2B5EF4-FFF2-40B4-BE49-F238E27FC236}">
                  <a16:creationId xmlns:a16="http://schemas.microsoft.com/office/drawing/2014/main" id="{99B68E36-21CB-49F9-8DAA-F892BB3F77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2" name="Freeform 24">
              <a:extLst>
                <a:ext uri="{FF2B5EF4-FFF2-40B4-BE49-F238E27FC236}">
                  <a16:creationId xmlns:a16="http://schemas.microsoft.com/office/drawing/2014/main" id="{F07D88E7-14BD-4576-AC88-8D241E6B93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3" name="Freeform 25">
              <a:extLst>
                <a:ext uri="{FF2B5EF4-FFF2-40B4-BE49-F238E27FC236}">
                  <a16:creationId xmlns:a16="http://schemas.microsoft.com/office/drawing/2014/main" id="{BCAAAD9F-0A1F-49A6-A4DE-A5A523C546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4" name="Freeform 26">
              <a:extLst>
                <a:ext uri="{FF2B5EF4-FFF2-40B4-BE49-F238E27FC236}">
                  <a16:creationId xmlns:a16="http://schemas.microsoft.com/office/drawing/2014/main" id="{DA1B6F50-51ED-4149-9C09-11E8008977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5" name="Freeform 27">
              <a:extLst>
                <a:ext uri="{FF2B5EF4-FFF2-40B4-BE49-F238E27FC236}">
                  <a16:creationId xmlns:a16="http://schemas.microsoft.com/office/drawing/2014/main" id="{0AC74EF2-F419-4368-912E-71A0EA81D8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6" name="Freeform 28">
              <a:extLst>
                <a:ext uri="{FF2B5EF4-FFF2-40B4-BE49-F238E27FC236}">
                  <a16:creationId xmlns:a16="http://schemas.microsoft.com/office/drawing/2014/main" id="{1C171149-6E4E-4D78-AB93-8E367FDD9F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7" name="Freeform 29">
              <a:extLst>
                <a:ext uri="{FF2B5EF4-FFF2-40B4-BE49-F238E27FC236}">
                  <a16:creationId xmlns:a16="http://schemas.microsoft.com/office/drawing/2014/main" id="{A815DF7B-E424-42AB-A6AB-634DA40688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8" name="Freeform 30">
              <a:extLst>
                <a:ext uri="{FF2B5EF4-FFF2-40B4-BE49-F238E27FC236}">
                  <a16:creationId xmlns:a16="http://schemas.microsoft.com/office/drawing/2014/main" id="{66BD8C37-8BC5-45CD-B87D-5AFE1A70DC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59" name="Freeform 31">
              <a:extLst>
                <a:ext uri="{FF2B5EF4-FFF2-40B4-BE49-F238E27FC236}">
                  <a16:creationId xmlns:a16="http://schemas.microsoft.com/office/drawing/2014/main" id="{2CEB33A3-B63A-4808-96DD-C5F24BF9AC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0" name="Freeform 32">
              <a:extLst>
                <a:ext uri="{FF2B5EF4-FFF2-40B4-BE49-F238E27FC236}">
                  <a16:creationId xmlns:a16="http://schemas.microsoft.com/office/drawing/2014/main" id="{C313A88E-E4EB-47A3-9504-3CBEC9DA29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56F05306-E858-4AD6-9044-0829EB27D9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2" name="Freeform 35">
              <a:extLst>
                <a:ext uri="{FF2B5EF4-FFF2-40B4-BE49-F238E27FC236}">
                  <a16:creationId xmlns:a16="http://schemas.microsoft.com/office/drawing/2014/main" id="{32901447-608B-4121-B7E4-6FCEAEA250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id="{39190006-5196-47DB-99AE-94D3B7F045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4" name="Freeform 37">
              <a:extLst>
                <a:ext uri="{FF2B5EF4-FFF2-40B4-BE49-F238E27FC236}">
                  <a16:creationId xmlns:a16="http://schemas.microsoft.com/office/drawing/2014/main" id="{8604054B-C93B-45A8-AB0E-E43486145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5" name="Freeform 38">
              <a:extLst>
                <a:ext uri="{FF2B5EF4-FFF2-40B4-BE49-F238E27FC236}">
                  <a16:creationId xmlns:a16="http://schemas.microsoft.com/office/drawing/2014/main" id="{D0EFF960-9F83-4FFE-BF82-B52577442D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6" name="Freeform 39">
              <a:extLst>
                <a:ext uri="{FF2B5EF4-FFF2-40B4-BE49-F238E27FC236}">
                  <a16:creationId xmlns:a16="http://schemas.microsoft.com/office/drawing/2014/main" id="{99D3D888-B3BA-4D97-B256-1108E2C3F2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7F59FA3C-1276-422B-80A8-04EF5B7FFB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8" name="Freeform 41">
              <a:extLst>
                <a:ext uri="{FF2B5EF4-FFF2-40B4-BE49-F238E27FC236}">
                  <a16:creationId xmlns:a16="http://schemas.microsoft.com/office/drawing/2014/main" id="{0F1A5475-0A1C-4B1A-97EC-5E3CD80675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A3DDBAEE-DF7C-4EC8-94DD-05D69B1CDE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0" name="Freeform 43">
              <a:extLst>
                <a:ext uri="{FF2B5EF4-FFF2-40B4-BE49-F238E27FC236}">
                  <a16:creationId xmlns:a16="http://schemas.microsoft.com/office/drawing/2014/main" id="{D5F93DF4-E313-489C-8E2A-B483A92DE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1" name="Freeform 44">
              <a:extLst>
                <a:ext uri="{FF2B5EF4-FFF2-40B4-BE49-F238E27FC236}">
                  <a16:creationId xmlns:a16="http://schemas.microsoft.com/office/drawing/2014/main" id="{4DC15CBD-9941-4E37-A8B4-F231D3B31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9ADB481C-21A1-49F8-ACE4-4CD0729D9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3" name="Freeform 46">
              <a:extLst>
                <a:ext uri="{FF2B5EF4-FFF2-40B4-BE49-F238E27FC236}">
                  <a16:creationId xmlns:a16="http://schemas.microsoft.com/office/drawing/2014/main" id="{E4D2031E-0A6F-4C49-9ED4-AB51D06F0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4" name="Freeform 47">
              <a:extLst>
                <a:ext uri="{FF2B5EF4-FFF2-40B4-BE49-F238E27FC236}">
                  <a16:creationId xmlns:a16="http://schemas.microsoft.com/office/drawing/2014/main" id="{C44C9E42-3F3B-4C13-A2DA-02F22BA28A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5" name="Freeform 48">
              <a:extLst>
                <a:ext uri="{FF2B5EF4-FFF2-40B4-BE49-F238E27FC236}">
                  <a16:creationId xmlns:a16="http://schemas.microsoft.com/office/drawing/2014/main" id="{01353E56-76A6-4F6D-B228-D349DD153D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6" name="Freeform 49">
              <a:extLst>
                <a:ext uri="{FF2B5EF4-FFF2-40B4-BE49-F238E27FC236}">
                  <a16:creationId xmlns:a16="http://schemas.microsoft.com/office/drawing/2014/main" id="{61622A06-0465-4E80-BE10-ABA3B3FE3D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7" name="Freeform 50">
              <a:extLst>
                <a:ext uri="{FF2B5EF4-FFF2-40B4-BE49-F238E27FC236}">
                  <a16:creationId xmlns:a16="http://schemas.microsoft.com/office/drawing/2014/main" id="{87927BE2-A3FC-4F6C-B8B1-028431DC64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8" name="Freeform 51">
              <a:extLst>
                <a:ext uri="{FF2B5EF4-FFF2-40B4-BE49-F238E27FC236}">
                  <a16:creationId xmlns:a16="http://schemas.microsoft.com/office/drawing/2014/main" id="{9AB4F4C4-EA49-4CC5-B240-860DE380C3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79" name="Freeform 52">
              <a:extLst>
                <a:ext uri="{FF2B5EF4-FFF2-40B4-BE49-F238E27FC236}">
                  <a16:creationId xmlns:a16="http://schemas.microsoft.com/office/drawing/2014/main" id="{357BA5D2-76BC-4D95-9315-2DE8D62D55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0" name="Freeform 53">
              <a:extLst>
                <a:ext uri="{FF2B5EF4-FFF2-40B4-BE49-F238E27FC236}">
                  <a16:creationId xmlns:a16="http://schemas.microsoft.com/office/drawing/2014/main" id="{DCED355D-42FD-4686-B0EF-0E3062E19E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1" name="Freeform 54">
              <a:extLst>
                <a:ext uri="{FF2B5EF4-FFF2-40B4-BE49-F238E27FC236}">
                  <a16:creationId xmlns:a16="http://schemas.microsoft.com/office/drawing/2014/main" id="{0958AEB7-DBAD-45AC-9AB2-48F0F17659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2" name="Freeform 55">
              <a:extLst>
                <a:ext uri="{FF2B5EF4-FFF2-40B4-BE49-F238E27FC236}">
                  <a16:creationId xmlns:a16="http://schemas.microsoft.com/office/drawing/2014/main" id="{D21079D7-F09E-4BC4-907F-AB737045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3" name="Freeform 56">
              <a:extLst>
                <a:ext uri="{FF2B5EF4-FFF2-40B4-BE49-F238E27FC236}">
                  <a16:creationId xmlns:a16="http://schemas.microsoft.com/office/drawing/2014/main" id="{A704AF6D-383A-461D-9A8E-803EB90DE5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4" name="Freeform 57">
              <a:extLst>
                <a:ext uri="{FF2B5EF4-FFF2-40B4-BE49-F238E27FC236}">
                  <a16:creationId xmlns:a16="http://schemas.microsoft.com/office/drawing/2014/main" id="{FC012E4A-28D8-454A-A556-8AC6B0EB0B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5" name="Freeform 58">
              <a:extLst>
                <a:ext uri="{FF2B5EF4-FFF2-40B4-BE49-F238E27FC236}">
                  <a16:creationId xmlns:a16="http://schemas.microsoft.com/office/drawing/2014/main" id="{905E96C3-CEAF-465F-98F7-C346C851D7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6" name="Freeform 59">
              <a:extLst>
                <a:ext uri="{FF2B5EF4-FFF2-40B4-BE49-F238E27FC236}">
                  <a16:creationId xmlns:a16="http://schemas.microsoft.com/office/drawing/2014/main" id="{B96BC9E4-E5E9-4941-BC5B-77E75A08F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7" name="Freeform 60">
              <a:extLst>
                <a:ext uri="{FF2B5EF4-FFF2-40B4-BE49-F238E27FC236}">
                  <a16:creationId xmlns:a16="http://schemas.microsoft.com/office/drawing/2014/main" id="{094DCF66-2169-4747-B305-D494F1D1B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8" name="Freeform 61">
              <a:extLst>
                <a:ext uri="{FF2B5EF4-FFF2-40B4-BE49-F238E27FC236}">
                  <a16:creationId xmlns:a16="http://schemas.microsoft.com/office/drawing/2014/main" id="{4AEC03C8-5E0C-4AFF-AE73-885A44047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  <p:sp>
          <p:nvSpPr>
            <p:cNvPr id="189" name="Freeform 62">
              <a:extLst>
                <a:ext uri="{FF2B5EF4-FFF2-40B4-BE49-F238E27FC236}">
                  <a16:creationId xmlns:a16="http://schemas.microsoft.com/office/drawing/2014/main" id="{2F0EA371-30C6-42A1-8D7F-5F691CCF4E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noProof="0"/>
            </a:p>
          </p:txBody>
        </p:sp>
      </p:grpSp>
    </p:spTree>
    <p:extLst>
      <p:ext uri="{BB962C8B-B14F-4D97-AF65-F5344CB8AC3E}">
        <p14:creationId xmlns:p14="http://schemas.microsoft.com/office/powerpoint/2010/main" val="22255577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C5FD4-26B4-4C9F-9FC8-80D375B3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smtClean="0"/>
              <a:t>‹#›</a:t>
            </a:fld>
            <a:endParaRPr lang="en-AU"/>
          </a:p>
        </p:txBody>
      </p:sp>
      <p:sp>
        <p:nvSpPr>
          <p:cNvPr id="64" name="Title 63">
            <a:extLst>
              <a:ext uri="{FF2B5EF4-FFF2-40B4-BE49-F238E27FC236}">
                <a16:creationId xmlns:a16="http://schemas.microsoft.com/office/drawing/2014/main" id="{6588F683-12EB-403B-8215-D3E83348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97689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Title and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356" y="1532415"/>
            <a:ext cx="11408409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41411550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33333"/>
          <a:stretch>
            <a:fillRect/>
          </a:stretch>
        </p:blipFill>
        <p:spPr>
          <a:xfrm>
            <a:off x="-134470" y="-45720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fld id="{2233D26B-DFC2-4248-8ED0-AD3E108CBDD7}" type="datetime1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Futura Bk B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501775"/>
            <a:ext cx="10363200" cy="1470025"/>
          </a:xfrm>
        </p:spPr>
        <p:txBody>
          <a:bodyPr/>
          <a:lstStyle>
            <a:lvl1pPr algn="ctr">
              <a:defRPr sz="3200" cap="none" baseline="0">
                <a:latin typeface="Futura Bk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8175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380" y="139411"/>
            <a:ext cx="11095865" cy="388623"/>
          </a:xfrm>
        </p:spPr>
        <p:txBody>
          <a:bodyPr/>
          <a:lstStyle>
            <a:lvl1pPr>
              <a:defRPr sz="2400" cap="none" baseline="0">
                <a:latin typeface="Futura Bk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25380" y="727656"/>
            <a:ext cx="11153820" cy="4987344"/>
          </a:xfrm>
        </p:spPr>
        <p:txBody>
          <a:bodyPr/>
          <a:lstStyle>
            <a:lvl1pPr>
              <a:buSzPct val="120000"/>
              <a:defRPr>
                <a:latin typeface="Futura Bk BT" pitchFamily="34" charset="0"/>
              </a:defRPr>
            </a:lvl1pPr>
            <a:lvl2pPr marL="742950" indent="-285750">
              <a:buSzPct val="80000"/>
              <a:buFont typeface="Courier New" pitchFamily="49" charset="0"/>
              <a:buChar char="o"/>
              <a:defRPr sz="1400">
                <a:latin typeface="Futura Bk BT" pitchFamily="34" charset="0"/>
              </a:defRPr>
            </a:lvl2pPr>
            <a:lvl3pPr marL="1143000" indent="-228600">
              <a:buFont typeface="Futura Bk BT" pitchFamily="34" charset="0"/>
              <a:buChar char="-"/>
              <a:defRPr sz="1100">
                <a:latin typeface="Futura Bk BT" pitchFamily="34" charset="0"/>
              </a:defRPr>
            </a:lvl3pPr>
            <a:lvl4pPr>
              <a:defRPr sz="1000">
                <a:latin typeface="Futura Bk BT" pitchFamily="34" charset="0"/>
              </a:defRPr>
            </a:lvl4pPr>
            <a:lvl5pPr>
              <a:defRPr sz="1000">
                <a:latin typeface="Futura Bk B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413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fld id="{79C96367-2F2B-4F6E-ACF4-15FA13738E10}" type="datetime1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30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fld id="{8FB3498D-21C7-408B-8EF5-5B55DEF0BFD5}" type="datetime1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031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fld id="{84DB246E-8FD1-42FF-94A4-E4133095C37A}" type="datetime1">
              <a:rPr lang="en-US" smtClean="0"/>
              <a:pPr/>
              <a:t>11/26/24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49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19" y="131605"/>
            <a:ext cx="11887200" cy="511191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fld id="{A93939D4-B818-4372-B1EE-7CB6D5BBC74A}" type="datetime1">
              <a:rPr lang="en-US" smtClean="0"/>
              <a:pPr/>
              <a:t>11/26/24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2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Two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357" y="1532415"/>
            <a:ext cx="5400000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9B32D-F9FA-4261-B185-C59FA1578162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A73130-BD65-49F1-9021-B2537853096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4765" y="1532415"/>
            <a:ext cx="5400000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9547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fld id="{2F35E438-4D0D-4834-B658-A90420491D98}" type="datetime1">
              <a:rPr lang="en-US" smtClean="0"/>
              <a:pPr/>
              <a:t>11/26/24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230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fld id="{76F8ADFA-7142-4015-85E6-1712F15FA709}" type="datetime1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05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fld id="{34A581E0-D653-4D78-A48F-41D80498BC7E}" type="datetime1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366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fld id="{E694C003-38E8-486A-9BFD-47E55D87241C}" type="datetime1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934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fld id="{E059EAA3-934B-41DB-B3B1-806F4BE5CC37}" type="datetime1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79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76200"/>
            <a:ext cx="11046884" cy="413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000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Two column text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400A-F88E-43AE-A990-A2146D650ECD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357" y="1532415"/>
            <a:ext cx="11408408" cy="4459190"/>
          </a:xfrm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AU" noProof="0" dirty="0"/>
              <a:t>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288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765" y="395066"/>
            <a:ext cx="10296000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AU" noProof="0" dirty="0"/>
              <a:t>Three column text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E2C-891A-4EFA-B177-79A203A9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7AC4-CA73-4AA5-94CF-7FC707DB7435}" type="datetime1">
              <a:rPr lang="en-AU" noProof="0" smtClean="0"/>
              <a:t>26/11/2024</a:t>
            </a:fld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8311-B38F-4316-93C3-A38E25C4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BCB2E-0337-4FDD-956F-BDAC9ED1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t>‹#›</a:t>
            </a:fld>
            <a:endParaRPr lang="en-AU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11408408" cy="4459189"/>
          </a:xfrm>
        </p:spPr>
        <p:txBody>
          <a:bodyPr numCol="3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81656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9561C-11B4-4CC4-B271-3E59C981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10296000" cy="8873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81F4D-4B89-424A-BC66-199E1E66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356" y="1532415"/>
            <a:ext cx="11408409" cy="4376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</a:t>
            </a:r>
          </a:p>
          <a:p>
            <a:pPr lvl="6"/>
            <a:r>
              <a:rPr lang="en-AU" noProof="0" dirty="0"/>
              <a:t>Seven</a:t>
            </a:r>
          </a:p>
          <a:p>
            <a:pPr lvl="7"/>
            <a:r>
              <a:rPr lang="en-AU" noProof="0" dirty="0"/>
              <a:t>Eight</a:t>
            </a:r>
          </a:p>
          <a:p>
            <a:pPr lvl="8"/>
            <a:r>
              <a:rPr lang="en-AU" noProof="0" dirty="0"/>
              <a:t>nine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8956-3042-4F51-A765-52197DEBA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DE430-5DBA-4DE1-9C36-C5FAED4EA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F550-8FDF-4424-AA18-C45633333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grpSp>
        <p:nvGrpSpPr>
          <p:cNvPr id="183" name="Group 4">
            <a:extLst>
              <a:ext uri="{FF2B5EF4-FFF2-40B4-BE49-F238E27FC236}">
                <a16:creationId xmlns:a16="http://schemas.microsoft.com/office/drawing/2014/main" id="{072EBD70-BCDE-4FAF-82D8-65AC1DA65CF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3469" y="432000"/>
            <a:ext cx="718160" cy="720000"/>
            <a:chOff x="2864" y="1181"/>
            <a:chExt cx="1952" cy="1957"/>
          </a:xfrm>
        </p:grpSpPr>
        <p:sp>
          <p:nvSpPr>
            <p:cNvPr id="184" name="AutoShape 3">
              <a:extLst>
                <a:ext uri="{FF2B5EF4-FFF2-40B4-BE49-F238E27FC236}">
                  <a16:creationId xmlns:a16="http://schemas.microsoft.com/office/drawing/2014/main" id="{7ADBA37C-8433-4000-9C31-3EF9F3BF48C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6" name="Rectangle 5">
              <a:extLst>
                <a:ext uri="{FF2B5EF4-FFF2-40B4-BE49-F238E27FC236}">
                  <a16:creationId xmlns:a16="http://schemas.microsoft.com/office/drawing/2014/main" id="{4AF65C91-7154-48D7-81E1-DE2A161583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2567B816-663F-4518-AB67-FF7A98D83D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5B7F641C-29EB-499A-A38F-F6CEC596E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F957B433-20D6-46B7-B64B-CC7658BF95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38A07266-EBD2-4019-A6D9-DF674210D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2D1170DA-E4AC-4CBB-A9DD-039B36C0DA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7ED7B575-029E-43C2-AB03-C55C2F9DB4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68E47084-776D-470F-9E06-E306DCDF0A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7780C905-979A-4A6E-B85A-D3FC1596C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08F7322A-262A-413D-ACF3-AB5F1376FA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AD08E25E-48F3-4541-80BD-06707A0295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C2EE1E00-8FA7-4913-9E3A-18338B8A05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FC00192-45BF-4FE5-B7BF-D13BB16E7B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38802AEF-AD54-47BF-A522-15165FFA9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AAB043E5-B39C-4633-ACD3-E34C62DC3D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1" name="Freeform 20">
              <a:extLst>
                <a:ext uri="{FF2B5EF4-FFF2-40B4-BE49-F238E27FC236}">
                  <a16:creationId xmlns:a16="http://schemas.microsoft.com/office/drawing/2014/main" id="{3C2761D5-BBA8-4FBE-9573-1D876ED666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2" name="Rectangle 21">
              <a:extLst>
                <a:ext uri="{FF2B5EF4-FFF2-40B4-BE49-F238E27FC236}">
                  <a16:creationId xmlns:a16="http://schemas.microsoft.com/office/drawing/2014/main" id="{B85633DE-55A9-4E0C-85A2-854292AE25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3" name="Freeform 22">
              <a:extLst>
                <a:ext uri="{FF2B5EF4-FFF2-40B4-BE49-F238E27FC236}">
                  <a16:creationId xmlns:a16="http://schemas.microsoft.com/office/drawing/2014/main" id="{B701F94B-9203-4891-8AA5-6C841105B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4" name="Freeform 23">
              <a:extLst>
                <a:ext uri="{FF2B5EF4-FFF2-40B4-BE49-F238E27FC236}">
                  <a16:creationId xmlns:a16="http://schemas.microsoft.com/office/drawing/2014/main" id="{EB36210F-5F47-4D2F-BA76-7452E2D85D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5" name="Freeform 24">
              <a:extLst>
                <a:ext uri="{FF2B5EF4-FFF2-40B4-BE49-F238E27FC236}">
                  <a16:creationId xmlns:a16="http://schemas.microsoft.com/office/drawing/2014/main" id="{AAE3FD0C-AF52-40EF-8864-1463EECD1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6" name="Freeform 25">
              <a:extLst>
                <a:ext uri="{FF2B5EF4-FFF2-40B4-BE49-F238E27FC236}">
                  <a16:creationId xmlns:a16="http://schemas.microsoft.com/office/drawing/2014/main" id="{D6D8D356-BF1E-4AE8-9277-DD31E43030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7" name="Freeform 26">
              <a:extLst>
                <a:ext uri="{FF2B5EF4-FFF2-40B4-BE49-F238E27FC236}">
                  <a16:creationId xmlns:a16="http://schemas.microsoft.com/office/drawing/2014/main" id="{3B13FBCC-8FA3-49FE-AFBC-9772E5283C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8" name="Freeform 27">
              <a:extLst>
                <a:ext uri="{FF2B5EF4-FFF2-40B4-BE49-F238E27FC236}">
                  <a16:creationId xmlns:a16="http://schemas.microsoft.com/office/drawing/2014/main" id="{2F2E1BE9-A009-417C-B408-DAC2049B0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9" name="Freeform 28">
              <a:extLst>
                <a:ext uri="{FF2B5EF4-FFF2-40B4-BE49-F238E27FC236}">
                  <a16:creationId xmlns:a16="http://schemas.microsoft.com/office/drawing/2014/main" id="{A2C49584-9B59-4558-83B2-4DE82B9450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06799FB9-D454-4BA8-BE06-D63F5AA02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7008FF3F-A864-4BB1-B427-981415500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8B5037F0-67D4-4DD7-9C80-01341154AC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3" name="Freeform 32">
              <a:extLst>
                <a:ext uri="{FF2B5EF4-FFF2-40B4-BE49-F238E27FC236}">
                  <a16:creationId xmlns:a16="http://schemas.microsoft.com/office/drawing/2014/main" id="{43D6CEB4-5F6A-4888-9B67-2FA0375B31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4" name="Freeform 34">
              <a:extLst>
                <a:ext uri="{FF2B5EF4-FFF2-40B4-BE49-F238E27FC236}">
                  <a16:creationId xmlns:a16="http://schemas.microsoft.com/office/drawing/2014/main" id="{AA604724-43F2-4AA6-ADBF-EBD250F0C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5" name="Freeform 35">
              <a:extLst>
                <a:ext uri="{FF2B5EF4-FFF2-40B4-BE49-F238E27FC236}">
                  <a16:creationId xmlns:a16="http://schemas.microsoft.com/office/drawing/2014/main" id="{FF8CCC84-4410-492D-AB75-F0E32ADB6D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6" name="Freeform 36">
              <a:extLst>
                <a:ext uri="{FF2B5EF4-FFF2-40B4-BE49-F238E27FC236}">
                  <a16:creationId xmlns:a16="http://schemas.microsoft.com/office/drawing/2014/main" id="{B5F8DF22-8B3D-4EEE-8E28-C1ED02789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7" name="Freeform 37">
              <a:extLst>
                <a:ext uri="{FF2B5EF4-FFF2-40B4-BE49-F238E27FC236}">
                  <a16:creationId xmlns:a16="http://schemas.microsoft.com/office/drawing/2014/main" id="{E69696A9-660C-4B94-846F-85502B8882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8" name="Freeform 38">
              <a:extLst>
                <a:ext uri="{FF2B5EF4-FFF2-40B4-BE49-F238E27FC236}">
                  <a16:creationId xmlns:a16="http://schemas.microsoft.com/office/drawing/2014/main" id="{D5AA9DCA-EE69-46BD-8A5C-B2F1A256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9" name="Freeform 39">
              <a:extLst>
                <a:ext uri="{FF2B5EF4-FFF2-40B4-BE49-F238E27FC236}">
                  <a16:creationId xmlns:a16="http://schemas.microsoft.com/office/drawing/2014/main" id="{86B51C72-FF47-444D-BAB2-11F50AC9F5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0" name="Freeform 40">
              <a:extLst>
                <a:ext uri="{FF2B5EF4-FFF2-40B4-BE49-F238E27FC236}">
                  <a16:creationId xmlns:a16="http://schemas.microsoft.com/office/drawing/2014/main" id="{85287241-1AD5-4DDC-AC91-DBE21A8FD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1" name="Freeform 41">
              <a:extLst>
                <a:ext uri="{FF2B5EF4-FFF2-40B4-BE49-F238E27FC236}">
                  <a16:creationId xmlns:a16="http://schemas.microsoft.com/office/drawing/2014/main" id="{568DBE16-BF90-4235-BA4D-452AACAE0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2" name="Freeform 42">
              <a:extLst>
                <a:ext uri="{FF2B5EF4-FFF2-40B4-BE49-F238E27FC236}">
                  <a16:creationId xmlns:a16="http://schemas.microsoft.com/office/drawing/2014/main" id="{667C2727-3F47-4296-873A-DD43026F1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3" name="Freeform 43">
              <a:extLst>
                <a:ext uri="{FF2B5EF4-FFF2-40B4-BE49-F238E27FC236}">
                  <a16:creationId xmlns:a16="http://schemas.microsoft.com/office/drawing/2014/main" id="{3009BB0C-F2E7-408B-AE22-9B987D7F4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4" name="Freeform 44">
              <a:extLst>
                <a:ext uri="{FF2B5EF4-FFF2-40B4-BE49-F238E27FC236}">
                  <a16:creationId xmlns:a16="http://schemas.microsoft.com/office/drawing/2014/main" id="{DF8F7F38-CD25-4813-A605-C3200041ED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5" name="Freeform 45">
              <a:extLst>
                <a:ext uri="{FF2B5EF4-FFF2-40B4-BE49-F238E27FC236}">
                  <a16:creationId xmlns:a16="http://schemas.microsoft.com/office/drawing/2014/main" id="{7F75866D-1EBA-4945-8B52-8AF1E0B4E1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6" name="Freeform 46">
              <a:extLst>
                <a:ext uri="{FF2B5EF4-FFF2-40B4-BE49-F238E27FC236}">
                  <a16:creationId xmlns:a16="http://schemas.microsoft.com/office/drawing/2014/main" id="{E1A05D3F-74B5-4BD4-BF0C-A3719F76D8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7" name="Freeform 47">
              <a:extLst>
                <a:ext uri="{FF2B5EF4-FFF2-40B4-BE49-F238E27FC236}">
                  <a16:creationId xmlns:a16="http://schemas.microsoft.com/office/drawing/2014/main" id="{950CBACA-6FA2-4543-B3B1-A05D47C15A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8" name="Freeform 48">
              <a:extLst>
                <a:ext uri="{FF2B5EF4-FFF2-40B4-BE49-F238E27FC236}">
                  <a16:creationId xmlns:a16="http://schemas.microsoft.com/office/drawing/2014/main" id="{C262FBD3-F17E-483D-A95B-75DF71BC38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9" name="Freeform 49">
              <a:extLst>
                <a:ext uri="{FF2B5EF4-FFF2-40B4-BE49-F238E27FC236}">
                  <a16:creationId xmlns:a16="http://schemas.microsoft.com/office/drawing/2014/main" id="{32A4BB2E-167D-4343-96D4-C71DFBCCD6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0" name="Freeform 50">
              <a:extLst>
                <a:ext uri="{FF2B5EF4-FFF2-40B4-BE49-F238E27FC236}">
                  <a16:creationId xmlns:a16="http://schemas.microsoft.com/office/drawing/2014/main" id="{C354B20D-5E83-4422-AA23-DA1D38AADC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1" name="Freeform 51">
              <a:extLst>
                <a:ext uri="{FF2B5EF4-FFF2-40B4-BE49-F238E27FC236}">
                  <a16:creationId xmlns:a16="http://schemas.microsoft.com/office/drawing/2014/main" id="{57981494-DC82-4EC8-990A-7DA7D61F8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2" name="Freeform 52">
              <a:extLst>
                <a:ext uri="{FF2B5EF4-FFF2-40B4-BE49-F238E27FC236}">
                  <a16:creationId xmlns:a16="http://schemas.microsoft.com/office/drawing/2014/main" id="{822CEB55-5A58-4B49-AD8A-1B30A5F6E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3" name="Freeform 53">
              <a:extLst>
                <a:ext uri="{FF2B5EF4-FFF2-40B4-BE49-F238E27FC236}">
                  <a16:creationId xmlns:a16="http://schemas.microsoft.com/office/drawing/2014/main" id="{6C836365-3B40-4A4C-B4E8-4105DC3438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4" name="Freeform 54">
              <a:extLst>
                <a:ext uri="{FF2B5EF4-FFF2-40B4-BE49-F238E27FC236}">
                  <a16:creationId xmlns:a16="http://schemas.microsoft.com/office/drawing/2014/main" id="{81AEA284-BB1F-477A-AFF4-16147C8991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5" name="Freeform 55">
              <a:extLst>
                <a:ext uri="{FF2B5EF4-FFF2-40B4-BE49-F238E27FC236}">
                  <a16:creationId xmlns:a16="http://schemas.microsoft.com/office/drawing/2014/main" id="{907C1C67-5226-4893-90A2-5E94DD022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6" name="Freeform 56">
              <a:extLst>
                <a:ext uri="{FF2B5EF4-FFF2-40B4-BE49-F238E27FC236}">
                  <a16:creationId xmlns:a16="http://schemas.microsoft.com/office/drawing/2014/main" id="{4D1B4D09-5F0F-43A9-A4F0-96F97ADB5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7" name="Freeform 57">
              <a:extLst>
                <a:ext uri="{FF2B5EF4-FFF2-40B4-BE49-F238E27FC236}">
                  <a16:creationId xmlns:a16="http://schemas.microsoft.com/office/drawing/2014/main" id="{562508A5-0578-4C10-AA7A-405FF527E4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8" name="Freeform 58">
              <a:extLst>
                <a:ext uri="{FF2B5EF4-FFF2-40B4-BE49-F238E27FC236}">
                  <a16:creationId xmlns:a16="http://schemas.microsoft.com/office/drawing/2014/main" id="{B930E1D0-9E5B-47CF-8079-A8404C2D02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9" name="Freeform 59">
              <a:extLst>
                <a:ext uri="{FF2B5EF4-FFF2-40B4-BE49-F238E27FC236}">
                  <a16:creationId xmlns:a16="http://schemas.microsoft.com/office/drawing/2014/main" id="{5ADAA5EB-DEB3-40A7-8E1D-9FEAA6483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0" name="Freeform 60">
              <a:extLst>
                <a:ext uri="{FF2B5EF4-FFF2-40B4-BE49-F238E27FC236}">
                  <a16:creationId xmlns:a16="http://schemas.microsoft.com/office/drawing/2014/main" id="{77E24C52-42CA-4BE2-B236-12EB366BAB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1" name="Freeform 61">
              <a:extLst>
                <a:ext uri="{FF2B5EF4-FFF2-40B4-BE49-F238E27FC236}">
                  <a16:creationId xmlns:a16="http://schemas.microsoft.com/office/drawing/2014/main" id="{81490CF2-BADA-4546-BC7B-7D4CCD73C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2" name="Freeform 62">
              <a:extLst>
                <a:ext uri="{FF2B5EF4-FFF2-40B4-BE49-F238E27FC236}">
                  <a16:creationId xmlns:a16="http://schemas.microsoft.com/office/drawing/2014/main" id="{73F9C922-5F78-4C16-AB8C-748B7E92C5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F734E06-ACF2-D943-A562-94A6DAE17524}"/>
              </a:ext>
            </a:extLst>
          </p:cNvPr>
          <p:cNvSpPr txBox="1"/>
          <p:nvPr userDrawn="1"/>
        </p:nvSpPr>
        <p:spPr>
          <a:xfrm>
            <a:off x="27480" y="39582"/>
            <a:ext cx="194636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>
                    <a:lumMod val="75000"/>
                  </a:schemeClr>
                </a:solidFill>
              </a:rPr>
              <a:t>QC Immersion Project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738" r:id="rId21"/>
    <p:sldLayoutId id="2147483752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9561C-11B4-4CC4-B271-3E59C981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395066"/>
            <a:ext cx="10296000" cy="8873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81F4D-4B89-424A-BC66-199E1E66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356" y="1532415"/>
            <a:ext cx="11408409" cy="4376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</a:t>
            </a:r>
          </a:p>
          <a:p>
            <a:pPr lvl="6"/>
            <a:r>
              <a:rPr lang="en-AU" noProof="0" dirty="0"/>
              <a:t>Seven</a:t>
            </a:r>
          </a:p>
          <a:p>
            <a:pPr lvl="7"/>
            <a:r>
              <a:rPr lang="en-AU" noProof="0" dirty="0"/>
              <a:t>Eight</a:t>
            </a:r>
          </a:p>
          <a:p>
            <a:pPr lvl="8"/>
            <a:r>
              <a:rPr lang="en-AU" noProof="0" dirty="0"/>
              <a:t>nine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D8956-3042-4F51-A765-52197DEBA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5C1EA3C-26E9-4B87-838B-C7B127160328}" type="datetime1">
              <a:rPr lang="en-AU" noProof="0" smtClean="0"/>
              <a:t>26/11/2024</a:t>
            </a:fld>
            <a:endParaRPr lang="en-AU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DE430-5DBA-4DE1-9C36-C5FAED4EA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AU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F550-8FDF-4424-AA18-C45633333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 dirty="0"/>
          </a:p>
        </p:txBody>
      </p:sp>
      <p:grpSp>
        <p:nvGrpSpPr>
          <p:cNvPr id="183" name="Group 4">
            <a:extLst>
              <a:ext uri="{FF2B5EF4-FFF2-40B4-BE49-F238E27FC236}">
                <a16:creationId xmlns:a16="http://schemas.microsoft.com/office/drawing/2014/main" id="{072EBD70-BCDE-4FAF-82D8-65AC1DA65CF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3469" y="432000"/>
            <a:ext cx="718160" cy="720000"/>
            <a:chOff x="2864" y="1181"/>
            <a:chExt cx="1952" cy="1957"/>
          </a:xfrm>
        </p:grpSpPr>
        <p:sp>
          <p:nvSpPr>
            <p:cNvPr id="184" name="AutoShape 3">
              <a:extLst>
                <a:ext uri="{FF2B5EF4-FFF2-40B4-BE49-F238E27FC236}">
                  <a16:creationId xmlns:a16="http://schemas.microsoft.com/office/drawing/2014/main" id="{7ADBA37C-8433-4000-9C31-3EF9F3BF48C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6" name="Rectangle 5">
              <a:extLst>
                <a:ext uri="{FF2B5EF4-FFF2-40B4-BE49-F238E27FC236}">
                  <a16:creationId xmlns:a16="http://schemas.microsoft.com/office/drawing/2014/main" id="{4AF65C91-7154-48D7-81E1-DE2A161583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2567B816-663F-4518-AB67-FF7A98D83D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5B7F641C-29EB-499A-A38F-F6CEC596E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F957B433-20D6-46B7-B64B-CC7658BF95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38A07266-EBD2-4019-A6D9-DF674210D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2D1170DA-E4AC-4CBB-A9DD-039B36C0DA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7ED7B575-029E-43C2-AB03-C55C2F9DB4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68E47084-776D-470F-9E06-E306DCDF0A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7780C905-979A-4A6E-B85A-D3FC1596C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08F7322A-262A-413D-ACF3-AB5F1376FA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AD08E25E-48F3-4541-80BD-06707A0295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C2EE1E00-8FA7-4913-9E3A-18338B8A05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8" name="Freeform 17">
              <a:extLst>
                <a:ext uri="{FF2B5EF4-FFF2-40B4-BE49-F238E27FC236}">
                  <a16:creationId xmlns:a16="http://schemas.microsoft.com/office/drawing/2014/main" id="{9FC00192-45BF-4FE5-B7BF-D13BB16E7B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199" name="Freeform 18">
              <a:extLst>
                <a:ext uri="{FF2B5EF4-FFF2-40B4-BE49-F238E27FC236}">
                  <a16:creationId xmlns:a16="http://schemas.microsoft.com/office/drawing/2014/main" id="{38802AEF-AD54-47BF-A522-15165FFA9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0" name="Freeform 19">
              <a:extLst>
                <a:ext uri="{FF2B5EF4-FFF2-40B4-BE49-F238E27FC236}">
                  <a16:creationId xmlns:a16="http://schemas.microsoft.com/office/drawing/2014/main" id="{AAB043E5-B39C-4633-ACD3-E34C62DC3D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1" name="Freeform 20">
              <a:extLst>
                <a:ext uri="{FF2B5EF4-FFF2-40B4-BE49-F238E27FC236}">
                  <a16:creationId xmlns:a16="http://schemas.microsoft.com/office/drawing/2014/main" id="{3C2761D5-BBA8-4FBE-9573-1D876ED666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2" name="Rectangle 21">
              <a:extLst>
                <a:ext uri="{FF2B5EF4-FFF2-40B4-BE49-F238E27FC236}">
                  <a16:creationId xmlns:a16="http://schemas.microsoft.com/office/drawing/2014/main" id="{B85633DE-55A9-4E0C-85A2-854292AE25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3" name="Freeform 22">
              <a:extLst>
                <a:ext uri="{FF2B5EF4-FFF2-40B4-BE49-F238E27FC236}">
                  <a16:creationId xmlns:a16="http://schemas.microsoft.com/office/drawing/2014/main" id="{B701F94B-9203-4891-8AA5-6C841105B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4" name="Freeform 23">
              <a:extLst>
                <a:ext uri="{FF2B5EF4-FFF2-40B4-BE49-F238E27FC236}">
                  <a16:creationId xmlns:a16="http://schemas.microsoft.com/office/drawing/2014/main" id="{EB36210F-5F47-4D2F-BA76-7452E2D85D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5" name="Freeform 24">
              <a:extLst>
                <a:ext uri="{FF2B5EF4-FFF2-40B4-BE49-F238E27FC236}">
                  <a16:creationId xmlns:a16="http://schemas.microsoft.com/office/drawing/2014/main" id="{AAE3FD0C-AF52-40EF-8864-1463EECD1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6" name="Freeform 25">
              <a:extLst>
                <a:ext uri="{FF2B5EF4-FFF2-40B4-BE49-F238E27FC236}">
                  <a16:creationId xmlns:a16="http://schemas.microsoft.com/office/drawing/2014/main" id="{D6D8D356-BF1E-4AE8-9277-DD31E43030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7" name="Freeform 26">
              <a:extLst>
                <a:ext uri="{FF2B5EF4-FFF2-40B4-BE49-F238E27FC236}">
                  <a16:creationId xmlns:a16="http://schemas.microsoft.com/office/drawing/2014/main" id="{3B13FBCC-8FA3-49FE-AFBC-9772E5283C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8" name="Freeform 27">
              <a:extLst>
                <a:ext uri="{FF2B5EF4-FFF2-40B4-BE49-F238E27FC236}">
                  <a16:creationId xmlns:a16="http://schemas.microsoft.com/office/drawing/2014/main" id="{2F2E1BE9-A009-417C-B408-DAC2049B0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09" name="Freeform 28">
              <a:extLst>
                <a:ext uri="{FF2B5EF4-FFF2-40B4-BE49-F238E27FC236}">
                  <a16:creationId xmlns:a16="http://schemas.microsoft.com/office/drawing/2014/main" id="{A2C49584-9B59-4558-83B2-4DE82B9450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06799FB9-D454-4BA8-BE06-D63F5AA02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7008FF3F-A864-4BB1-B427-981415500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8B5037F0-67D4-4DD7-9C80-01341154AC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3" name="Freeform 32">
              <a:extLst>
                <a:ext uri="{FF2B5EF4-FFF2-40B4-BE49-F238E27FC236}">
                  <a16:creationId xmlns:a16="http://schemas.microsoft.com/office/drawing/2014/main" id="{43D6CEB4-5F6A-4888-9B67-2FA0375B31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4" name="Freeform 34">
              <a:extLst>
                <a:ext uri="{FF2B5EF4-FFF2-40B4-BE49-F238E27FC236}">
                  <a16:creationId xmlns:a16="http://schemas.microsoft.com/office/drawing/2014/main" id="{AA604724-43F2-4AA6-ADBF-EBD250F0C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5" name="Freeform 35">
              <a:extLst>
                <a:ext uri="{FF2B5EF4-FFF2-40B4-BE49-F238E27FC236}">
                  <a16:creationId xmlns:a16="http://schemas.microsoft.com/office/drawing/2014/main" id="{FF8CCC84-4410-492D-AB75-F0E32ADB6D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6" name="Freeform 36">
              <a:extLst>
                <a:ext uri="{FF2B5EF4-FFF2-40B4-BE49-F238E27FC236}">
                  <a16:creationId xmlns:a16="http://schemas.microsoft.com/office/drawing/2014/main" id="{B5F8DF22-8B3D-4EEE-8E28-C1ED02789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7" name="Freeform 37">
              <a:extLst>
                <a:ext uri="{FF2B5EF4-FFF2-40B4-BE49-F238E27FC236}">
                  <a16:creationId xmlns:a16="http://schemas.microsoft.com/office/drawing/2014/main" id="{E69696A9-660C-4B94-846F-85502B8882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8" name="Freeform 38">
              <a:extLst>
                <a:ext uri="{FF2B5EF4-FFF2-40B4-BE49-F238E27FC236}">
                  <a16:creationId xmlns:a16="http://schemas.microsoft.com/office/drawing/2014/main" id="{D5AA9DCA-EE69-46BD-8A5C-B2F1A256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19" name="Freeform 39">
              <a:extLst>
                <a:ext uri="{FF2B5EF4-FFF2-40B4-BE49-F238E27FC236}">
                  <a16:creationId xmlns:a16="http://schemas.microsoft.com/office/drawing/2014/main" id="{86B51C72-FF47-444D-BAB2-11F50AC9F5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0" name="Freeform 40">
              <a:extLst>
                <a:ext uri="{FF2B5EF4-FFF2-40B4-BE49-F238E27FC236}">
                  <a16:creationId xmlns:a16="http://schemas.microsoft.com/office/drawing/2014/main" id="{85287241-1AD5-4DDC-AC91-DBE21A8FD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1" name="Freeform 41">
              <a:extLst>
                <a:ext uri="{FF2B5EF4-FFF2-40B4-BE49-F238E27FC236}">
                  <a16:creationId xmlns:a16="http://schemas.microsoft.com/office/drawing/2014/main" id="{568DBE16-BF90-4235-BA4D-452AACAE0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2" name="Freeform 42">
              <a:extLst>
                <a:ext uri="{FF2B5EF4-FFF2-40B4-BE49-F238E27FC236}">
                  <a16:creationId xmlns:a16="http://schemas.microsoft.com/office/drawing/2014/main" id="{667C2727-3F47-4296-873A-DD43026F14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3" name="Freeform 43">
              <a:extLst>
                <a:ext uri="{FF2B5EF4-FFF2-40B4-BE49-F238E27FC236}">
                  <a16:creationId xmlns:a16="http://schemas.microsoft.com/office/drawing/2014/main" id="{3009BB0C-F2E7-408B-AE22-9B987D7F4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4" name="Freeform 44">
              <a:extLst>
                <a:ext uri="{FF2B5EF4-FFF2-40B4-BE49-F238E27FC236}">
                  <a16:creationId xmlns:a16="http://schemas.microsoft.com/office/drawing/2014/main" id="{DF8F7F38-CD25-4813-A605-C3200041ED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5" name="Freeform 45">
              <a:extLst>
                <a:ext uri="{FF2B5EF4-FFF2-40B4-BE49-F238E27FC236}">
                  <a16:creationId xmlns:a16="http://schemas.microsoft.com/office/drawing/2014/main" id="{7F75866D-1EBA-4945-8B52-8AF1E0B4E1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6" name="Freeform 46">
              <a:extLst>
                <a:ext uri="{FF2B5EF4-FFF2-40B4-BE49-F238E27FC236}">
                  <a16:creationId xmlns:a16="http://schemas.microsoft.com/office/drawing/2014/main" id="{E1A05D3F-74B5-4BD4-BF0C-A3719F76D8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7" name="Freeform 47">
              <a:extLst>
                <a:ext uri="{FF2B5EF4-FFF2-40B4-BE49-F238E27FC236}">
                  <a16:creationId xmlns:a16="http://schemas.microsoft.com/office/drawing/2014/main" id="{950CBACA-6FA2-4543-B3B1-A05D47C15A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8" name="Freeform 48">
              <a:extLst>
                <a:ext uri="{FF2B5EF4-FFF2-40B4-BE49-F238E27FC236}">
                  <a16:creationId xmlns:a16="http://schemas.microsoft.com/office/drawing/2014/main" id="{C262FBD3-F17E-483D-A95B-75DF71BC38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29" name="Freeform 49">
              <a:extLst>
                <a:ext uri="{FF2B5EF4-FFF2-40B4-BE49-F238E27FC236}">
                  <a16:creationId xmlns:a16="http://schemas.microsoft.com/office/drawing/2014/main" id="{32A4BB2E-167D-4343-96D4-C71DFBCCD6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0" name="Freeform 50">
              <a:extLst>
                <a:ext uri="{FF2B5EF4-FFF2-40B4-BE49-F238E27FC236}">
                  <a16:creationId xmlns:a16="http://schemas.microsoft.com/office/drawing/2014/main" id="{C354B20D-5E83-4422-AA23-DA1D38AADC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1" name="Freeform 51">
              <a:extLst>
                <a:ext uri="{FF2B5EF4-FFF2-40B4-BE49-F238E27FC236}">
                  <a16:creationId xmlns:a16="http://schemas.microsoft.com/office/drawing/2014/main" id="{57981494-DC82-4EC8-990A-7DA7D61F8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2" name="Freeform 52">
              <a:extLst>
                <a:ext uri="{FF2B5EF4-FFF2-40B4-BE49-F238E27FC236}">
                  <a16:creationId xmlns:a16="http://schemas.microsoft.com/office/drawing/2014/main" id="{822CEB55-5A58-4B49-AD8A-1B30A5F6E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3" name="Freeform 53">
              <a:extLst>
                <a:ext uri="{FF2B5EF4-FFF2-40B4-BE49-F238E27FC236}">
                  <a16:creationId xmlns:a16="http://schemas.microsoft.com/office/drawing/2014/main" id="{6C836365-3B40-4A4C-B4E8-4105DC3438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4" name="Freeform 54">
              <a:extLst>
                <a:ext uri="{FF2B5EF4-FFF2-40B4-BE49-F238E27FC236}">
                  <a16:creationId xmlns:a16="http://schemas.microsoft.com/office/drawing/2014/main" id="{81AEA284-BB1F-477A-AFF4-16147C8991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5" name="Freeform 55">
              <a:extLst>
                <a:ext uri="{FF2B5EF4-FFF2-40B4-BE49-F238E27FC236}">
                  <a16:creationId xmlns:a16="http://schemas.microsoft.com/office/drawing/2014/main" id="{907C1C67-5226-4893-90A2-5E94DD022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6" name="Freeform 56">
              <a:extLst>
                <a:ext uri="{FF2B5EF4-FFF2-40B4-BE49-F238E27FC236}">
                  <a16:creationId xmlns:a16="http://schemas.microsoft.com/office/drawing/2014/main" id="{4D1B4D09-5F0F-43A9-A4F0-96F97ADB5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7" name="Freeform 57">
              <a:extLst>
                <a:ext uri="{FF2B5EF4-FFF2-40B4-BE49-F238E27FC236}">
                  <a16:creationId xmlns:a16="http://schemas.microsoft.com/office/drawing/2014/main" id="{562508A5-0578-4C10-AA7A-405FF527E4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8" name="Freeform 58">
              <a:extLst>
                <a:ext uri="{FF2B5EF4-FFF2-40B4-BE49-F238E27FC236}">
                  <a16:creationId xmlns:a16="http://schemas.microsoft.com/office/drawing/2014/main" id="{B930E1D0-9E5B-47CF-8079-A8404C2D02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39" name="Freeform 59">
              <a:extLst>
                <a:ext uri="{FF2B5EF4-FFF2-40B4-BE49-F238E27FC236}">
                  <a16:creationId xmlns:a16="http://schemas.microsoft.com/office/drawing/2014/main" id="{5ADAA5EB-DEB3-40A7-8E1D-9FEAA6483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0" name="Freeform 60">
              <a:extLst>
                <a:ext uri="{FF2B5EF4-FFF2-40B4-BE49-F238E27FC236}">
                  <a16:creationId xmlns:a16="http://schemas.microsoft.com/office/drawing/2014/main" id="{77E24C52-42CA-4BE2-B236-12EB366BAB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1" name="Freeform 61">
              <a:extLst>
                <a:ext uri="{FF2B5EF4-FFF2-40B4-BE49-F238E27FC236}">
                  <a16:creationId xmlns:a16="http://schemas.microsoft.com/office/drawing/2014/main" id="{81490CF2-BADA-4546-BC7B-7D4CCD73C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  <p:sp>
          <p:nvSpPr>
            <p:cNvPr id="242" name="Freeform 62">
              <a:extLst>
                <a:ext uri="{FF2B5EF4-FFF2-40B4-BE49-F238E27FC236}">
                  <a16:creationId xmlns:a16="http://schemas.microsoft.com/office/drawing/2014/main" id="{73F9C922-5F78-4C16-AB8C-748B7E92C5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noProof="0"/>
            </a:p>
          </p:txBody>
        </p:sp>
      </p:grpSp>
    </p:spTree>
    <p:extLst>
      <p:ext uri="{BB962C8B-B14F-4D97-AF65-F5344CB8AC3E}">
        <p14:creationId xmlns:p14="http://schemas.microsoft.com/office/powerpoint/2010/main" val="283794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9561C-11B4-4CC4-B271-3E59C981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48" y="-135481"/>
            <a:ext cx="6648115" cy="8873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noProof="0" dirty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81F4D-4B89-424A-BC66-199E1E66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356" y="1532415"/>
            <a:ext cx="11408409" cy="4376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  <a:p>
            <a:pPr lvl="5"/>
            <a:r>
              <a:rPr lang="en-AU" noProof="0" dirty="0"/>
              <a:t>Six</a:t>
            </a:r>
          </a:p>
          <a:p>
            <a:pPr lvl="6"/>
            <a:r>
              <a:rPr lang="en-AU" noProof="0" dirty="0"/>
              <a:t>Seven</a:t>
            </a:r>
          </a:p>
          <a:p>
            <a:pPr lvl="7"/>
            <a:r>
              <a:rPr lang="en-AU" noProof="0" dirty="0"/>
              <a:t>Eight</a:t>
            </a:r>
          </a:p>
          <a:p>
            <a:pPr lvl="8"/>
            <a:r>
              <a:rPr lang="en-AU" noProof="0" dirty="0"/>
              <a:t>nine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4E09F1C-54D8-1341-9410-E0AC2E75075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99" y="6368834"/>
            <a:ext cx="1861501" cy="4891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3088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138" y="180365"/>
            <a:ext cx="11128062" cy="4506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138" y="811426"/>
            <a:ext cx="11128062" cy="5314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742950" lvl="1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itchFamily="49" charset="0"/>
              <a:buChar char="o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Futura Bk BT" pitchFamily="34" charset="0"/>
              <a:buChar char="-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36999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2400" kern="1200" cap="none" spc="50" baseline="0" dirty="0">
          <a:solidFill>
            <a:schemeClr val="tx1"/>
          </a:solidFill>
          <a:latin typeface="Futura Bk BT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lang="en-US" sz="1700" kern="1200" spc="30" baseline="0" dirty="0" smtClean="0">
          <a:solidFill>
            <a:schemeClr val="tx1"/>
          </a:solidFill>
          <a:latin typeface="Futura Bk B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lang="en-US" sz="1700" kern="1200" spc="30" baseline="0" dirty="0" smtClean="0">
          <a:solidFill>
            <a:schemeClr val="tx1"/>
          </a:solidFill>
          <a:latin typeface="Futura Bk B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lang="en-US" sz="1700" kern="1200" spc="30" baseline="0" dirty="0" smtClean="0">
          <a:solidFill>
            <a:schemeClr val="tx1"/>
          </a:solidFill>
          <a:latin typeface="Futura Bk B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lang="en-US" sz="1700" kern="1200" spc="30" baseline="0" dirty="0" smtClean="0">
          <a:solidFill>
            <a:schemeClr val="tx1"/>
          </a:solidFill>
          <a:latin typeface="Futura Bk B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lang="en-US" sz="1700" kern="1200" spc="30" baseline="0" dirty="0" smtClean="0">
          <a:solidFill>
            <a:schemeClr val="tx1"/>
          </a:solidFill>
          <a:latin typeface="Futura Bk B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gif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png"/><Relationship Id="rId7" Type="http://schemas.openxmlformats.org/officeDocument/2006/relationships/image" Target="../media/image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CB0AB7-280E-BA43-ABF6-C3DF456FAE1B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91" y="0"/>
            <a:ext cx="12352546" cy="691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5E47BF9-74E4-4842-8F2A-FBE62E0DAA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6892" y="-35638"/>
            <a:ext cx="8210392" cy="6935446"/>
          </a:xfrm>
          <a:solidFill>
            <a:schemeClr val="bg1">
              <a:alpha val="67000"/>
            </a:schemeClr>
          </a:solidFill>
        </p:spPr>
        <p:txBody>
          <a:bodyPr/>
          <a:lstStyle/>
          <a:p>
            <a:pPr marL="12700"/>
            <a:endParaRPr lang="en-AU" sz="3000" dirty="0"/>
          </a:p>
          <a:p>
            <a:pPr marL="12700"/>
            <a:r>
              <a:rPr lang="en-AU" sz="3200" dirty="0"/>
              <a:t>Quantum at the </a:t>
            </a:r>
          </a:p>
          <a:p>
            <a:pPr marL="12700"/>
            <a:r>
              <a:rPr lang="en-AU" sz="3200" dirty="0"/>
              <a:t>University of Melbourne</a:t>
            </a:r>
          </a:p>
          <a:p>
            <a:pPr marL="12700"/>
            <a:endParaRPr lang="en-AU" sz="32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E50E431-47EE-47E6-B9CB-AD719F0F04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4B523-F6AA-6148-B0A7-C94F780E3803}"/>
              </a:ext>
            </a:extLst>
          </p:cNvPr>
          <p:cNvSpPr/>
          <p:nvPr/>
        </p:nvSpPr>
        <p:spPr>
          <a:xfrm>
            <a:off x="0" y="4619879"/>
            <a:ext cx="59713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Prof. Harry Quiney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Head, School of Physics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923297-A796-854D-8303-F54573B45643}"/>
              </a:ext>
            </a:extLst>
          </p:cNvPr>
          <p:cNvSpPr txBox="1"/>
          <p:nvPr/>
        </p:nvSpPr>
        <p:spPr>
          <a:xfrm>
            <a:off x="10265895" y="6471240"/>
            <a:ext cx="1926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QTML, Melbourne 2024</a:t>
            </a:r>
          </a:p>
        </p:txBody>
      </p:sp>
    </p:spTree>
    <p:extLst>
      <p:ext uri="{BB962C8B-B14F-4D97-AF65-F5344CB8AC3E}">
        <p14:creationId xmlns:p14="http://schemas.microsoft.com/office/powerpoint/2010/main" val="199205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8C8D6-618C-7F66-54DF-48FE8BE4E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57B8-E493-8A6F-52F8-BA49EF57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of Melbourne contributions to QTML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8964D3-2149-3187-7845-5EA2CA1D3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243261"/>
              </p:ext>
            </p:extLst>
          </p:nvPr>
        </p:nvGraphicFramePr>
        <p:xfrm>
          <a:off x="263951" y="1302490"/>
          <a:ext cx="11397006" cy="50903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9532">
                  <a:extLst>
                    <a:ext uri="{9D8B030D-6E8A-4147-A177-3AD203B41FA5}">
                      <a16:colId xmlns:a16="http://schemas.microsoft.com/office/drawing/2014/main" val="3621208734"/>
                    </a:ext>
                  </a:extLst>
                </a:gridCol>
                <a:gridCol w="7540876">
                  <a:extLst>
                    <a:ext uri="{9D8B030D-6E8A-4147-A177-3AD203B41FA5}">
                      <a16:colId xmlns:a16="http://schemas.microsoft.com/office/drawing/2014/main" val="2793135136"/>
                    </a:ext>
                  </a:extLst>
                </a:gridCol>
                <a:gridCol w="1436598">
                  <a:extLst>
                    <a:ext uri="{9D8B030D-6E8A-4147-A177-3AD203B41FA5}">
                      <a16:colId xmlns:a16="http://schemas.microsoft.com/office/drawing/2014/main" val="2273469530"/>
                    </a:ext>
                  </a:extLst>
                </a:gridCol>
              </a:tblGrid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Hevish</a:t>
                      </a:r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AU" sz="18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Cowlessur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 Hybrid Quantum Neural Network for Split Learning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Poster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033763"/>
                  </a:ext>
                </a:extLst>
              </a:tr>
              <a:tr h="74083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Floyd Creevey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Genetic Algorithms for Quantum Circuit Compilation in Data Loading and Machine Learning Applications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Poster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63669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Farhad Farokhi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Optimal Universal Quantum Encoding for Statistical Inference 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Short Oral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42860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Julian Greentree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Adaptive Quantum magnetometry using Myopic Entropy reduction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Short Oral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92339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Bacui</a:t>
                      </a:r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Li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Computable Model-Independent Bounds for Adversarial Quantum Machine Learning 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Poster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62964"/>
                  </a:ext>
                </a:extLst>
              </a:tr>
              <a:tr h="74083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Peiyong Wang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Let the Quantum Creep In: Designing Quantum Neural Network Models by Gradually Swapping Out Classical Components 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Poster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725937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Jamie </a:t>
                      </a:r>
                      <a:r>
                        <a:rPr lang="en-AU" sz="18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Heredge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Non-Unitary Quantum Machine Learning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Short Oral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029037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Jamie </a:t>
                      </a:r>
                      <a:r>
                        <a:rPr lang="en-AU" sz="18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Heredge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Prospects of Privacy Advantage in Quantum Machine Learning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Short Oral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554922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Chris Nakhl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Calibrating the role of entanglement in variational quantum circuits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Poster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78257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Max West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Adversarial Robustness Guarantees for Quantum Classifiers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Short Oral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13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36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CAD5-FF8E-F4FD-3D14-CE278970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5" y="257191"/>
            <a:ext cx="10296000" cy="887360"/>
          </a:xfrm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Quantum at UoM – Historical Snapshot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49208-EA7F-89BC-F3D0-2FA39B7D5E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43" y="1660470"/>
            <a:ext cx="3480520" cy="6345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0D4CAD-CFB0-28AA-EF5E-04849571AE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598" y="2067726"/>
            <a:ext cx="2979535" cy="7829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BA732-C57F-1D47-7292-0329EE4489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468" y="2024958"/>
            <a:ext cx="2020434" cy="7566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D83A59-6733-450E-A8F2-CF42521B88CE}"/>
              </a:ext>
            </a:extLst>
          </p:cNvPr>
          <p:cNvSpPr txBox="1"/>
          <p:nvPr/>
        </p:nvSpPr>
        <p:spPr>
          <a:xfrm>
            <a:off x="459505" y="2396577"/>
            <a:ext cx="3190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Longest running Centre of Excellence 2003-2025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Significant UoM contribution to Silicon Quantum Computing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(experiment and theory)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AC120D-31FA-3340-3803-825C1EB3060F}"/>
              </a:ext>
            </a:extLst>
          </p:cNvPr>
          <p:cNvSpPr txBox="1"/>
          <p:nvPr/>
        </p:nvSpPr>
        <p:spPr>
          <a:xfrm>
            <a:off x="4762458" y="3001100"/>
            <a:ext cx="3597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Established 2018: Science, FEIT, FBE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computing at the leading edge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academics + over 20 RHDs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(&gt;10B quantum program shots)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BA2F91-2909-6D8E-FD51-43CCD2ED62B1}"/>
              </a:ext>
            </a:extLst>
          </p:cNvPr>
          <p:cNvSpPr txBox="1"/>
          <p:nvPr/>
        </p:nvSpPr>
        <p:spPr>
          <a:xfrm>
            <a:off x="4901714" y="4755193"/>
            <a:ext cx="6340838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many academics in and around fundamental quantum research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and enabling technology (Science and Engineering)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E361C5-B9C0-93AD-D05B-44053A4A0760}"/>
              </a:ext>
            </a:extLst>
          </p:cNvPr>
          <p:cNvSpPr txBox="1"/>
          <p:nvPr/>
        </p:nvSpPr>
        <p:spPr>
          <a:xfrm>
            <a:off x="8594243" y="3001100"/>
            <a:ext cx="3597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 of Excellence in Quantum Biotechnology (QUBIC, 2023)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sensing, computing (QHUB), imaging, bioinformatics</a:t>
            </a:r>
          </a:p>
        </p:txBody>
      </p:sp>
      <p:pic>
        <p:nvPicPr>
          <p:cNvPr id="1026" name="Picture 2" descr="ARC Centre of Excellence in Exciton ...">
            <a:extLst>
              <a:ext uri="{FF2B5EF4-FFF2-40B4-BE49-F238E27FC236}">
                <a16:creationId xmlns:a16="http://schemas.microsoft.com/office/drawing/2014/main" id="{9814F538-5D07-7B65-06D3-A9706181F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090" y="5620979"/>
            <a:ext cx="2436586" cy="89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vents">
            <a:extLst>
              <a:ext uri="{FF2B5EF4-FFF2-40B4-BE49-F238E27FC236}">
                <a16:creationId xmlns:a16="http://schemas.microsoft.com/office/drawing/2014/main" id="{831A1A19-0ED5-2C04-6275-ADCC3D17D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0215" y="5551935"/>
            <a:ext cx="2646264" cy="103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BBC6AF8-6B17-E358-93A5-EB79E75F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793" y="4099158"/>
            <a:ext cx="1936197" cy="77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661C7-0ED5-5787-3789-696A36150EEE}"/>
              </a:ext>
            </a:extLst>
          </p:cNvPr>
          <p:cNvSpPr txBox="1"/>
          <p:nvPr/>
        </p:nvSpPr>
        <p:spPr>
          <a:xfrm>
            <a:off x="311281" y="4959259"/>
            <a:ext cx="3339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Quantum Start-up (2005-2008)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Significant basis for UoM establishment of diamond-based quantum technology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(experiment and theory)</a:t>
            </a:r>
          </a:p>
        </p:txBody>
      </p:sp>
    </p:spTree>
    <p:extLst>
      <p:ext uri="{BB962C8B-B14F-4D97-AF65-F5344CB8AC3E}">
        <p14:creationId xmlns:p14="http://schemas.microsoft.com/office/powerpoint/2010/main" val="409570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C9B1-79CC-D9CF-9A59-98A5465C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65" y="243675"/>
            <a:ext cx="10296000" cy="887360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Quantum sensing @ UoM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04BE0E-2F99-A321-D49A-680E822DE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357" y="3967190"/>
            <a:ext cx="4697911" cy="27385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3449A3A-00F2-177D-286E-83026641FE5A}"/>
              </a:ext>
            </a:extLst>
          </p:cNvPr>
          <p:cNvSpPr txBox="1"/>
          <p:nvPr/>
        </p:nvSpPr>
        <p:spPr>
          <a:xfrm>
            <a:off x="223365" y="1343120"/>
            <a:ext cx="76392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2011-2022:</a:t>
            </a:r>
            <a:r>
              <a:rPr lang="en-US" dirty="0"/>
              <a:t> Quantum diamond labs established (Hollenberg, ALF)</a:t>
            </a:r>
          </a:p>
          <a:p>
            <a:endParaRPr lang="en-US" sz="1000" dirty="0"/>
          </a:p>
          <a:p>
            <a:pPr>
              <a:tabLst>
                <a:tab pos="571500" algn="l"/>
              </a:tabLst>
            </a:pPr>
            <a:r>
              <a:rPr lang="en-US" dirty="0"/>
              <a:t>	-&gt; first quantum probe in a living cell (Eureka Prize ID Research 2013)</a:t>
            </a:r>
          </a:p>
          <a:p>
            <a:pPr>
              <a:tabLst>
                <a:tab pos="571500" algn="l"/>
              </a:tabLst>
            </a:pPr>
            <a:r>
              <a:rPr lang="en-US" dirty="0"/>
              <a:t>	-&gt; imaging current flow in graphene/2D materials/devices (</a:t>
            </a:r>
            <a:r>
              <a:rPr lang="en-US" dirty="0" err="1"/>
              <a:t>Tetienne</a:t>
            </a:r>
            <a:r>
              <a:rPr lang="en-US" dirty="0"/>
              <a:t> et al)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0C9319-72B0-DFFC-D593-07DCDD35E265}"/>
              </a:ext>
            </a:extLst>
          </p:cNvPr>
          <p:cNvSpPr txBox="1"/>
          <p:nvPr/>
        </p:nvSpPr>
        <p:spPr>
          <a:xfrm>
            <a:off x="232347" y="2762934"/>
            <a:ext cx="5661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2022: </a:t>
            </a:r>
            <a:r>
              <a:rPr lang="en-US" dirty="0"/>
              <a:t>New management -&gt; A/Prof. David Simpson</a:t>
            </a:r>
          </a:p>
          <a:p>
            <a:r>
              <a:rPr lang="en-US" dirty="0"/>
              <a:t>-&gt; biology, </a:t>
            </a:r>
            <a:r>
              <a:rPr lang="en-US" dirty="0" err="1"/>
              <a:t>defence</a:t>
            </a:r>
            <a:r>
              <a:rPr lang="en-US" dirty="0"/>
              <a:t> (PNT), translational/</a:t>
            </a:r>
            <a:r>
              <a:rPr lang="en-US" dirty="0" err="1"/>
              <a:t>commercialisation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F1C0A04-DC71-6EEF-2577-273A99D8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98" y="3472872"/>
            <a:ext cx="2317968" cy="3009900"/>
          </a:xfrm>
          <a:prstGeom prst="rect">
            <a:avLst/>
          </a:prstGeom>
        </p:spPr>
      </p:pic>
      <p:pic>
        <p:nvPicPr>
          <p:cNvPr id="4098" name="Picture 2" descr="Quantum measurement and orientation tracking of fluorescent nanodiamonds  inside living cells | Nature Nanotechnology">
            <a:extLst>
              <a:ext uri="{FF2B5EF4-FFF2-40B4-BE49-F238E27FC236}">
                <a16:creationId xmlns:a16="http://schemas.microsoft.com/office/drawing/2014/main" id="{79CCCD87-33FC-66BD-DD39-FB9E4BF1E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8939" y="630435"/>
            <a:ext cx="1463399" cy="176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AF5FB7-9CDC-16A7-8F91-BA535AEBFB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599" y="949643"/>
            <a:ext cx="2024712" cy="106827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30F9AF9-C840-BF61-0414-4040D1A37E0D}"/>
              </a:ext>
            </a:extLst>
          </p:cNvPr>
          <p:cNvSpPr txBox="1"/>
          <p:nvPr/>
        </p:nvSpPr>
        <p:spPr>
          <a:xfrm>
            <a:off x="9985397" y="3057690"/>
            <a:ext cx="186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/>
              <a:t>Electrophysiology</a:t>
            </a:r>
          </a:p>
          <a:p>
            <a:pPr algn="ctr"/>
            <a:r>
              <a:rPr lang="en-AU" b="1" dirty="0"/>
              <a:t>microscope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5507DC-1AA8-3990-6D51-0BFE50A1ABF1}"/>
              </a:ext>
            </a:extLst>
          </p:cNvPr>
          <p:cNvSpPr txBox="1"/>
          <p:nvPr/>
        </p:nvSpPr>
        <p:spPr>
          <a:xfrm>
            <a:off x="9985397" y="5388640"/>
            <a:ext cx="207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i="1" dirty="0"/>
              <a:t>Chromos Laboratories</a:t>
            </a:r>
          </a:p>
        </p:txBody>
      </p:sp>
      <p:pic>
        <p:nvPicPr>
          <p:cNvPr id="4116" name="Google Shape;1066;p65">
            <a:extLst>
              <a:ext uri="{FF2B5EF4-FFF2-40B4-BE49-F238E27FC236}">
                <a16:creationId xmlns:a16="http://schemas.microsoft.com/office/drawing/2014/main" id="{7F6C3402-B90F-D5F8-B89B-9251A6B25FCB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15246" y="3779155"/>
            <a:ext cx="1500989" cy="1455898"/>
          </a:xfrm>
          <a:prstGeom prst="rect">
            <a:avLst/>
          </a:prstGeom>
          <a:noFill/>
          <a:ln>
            <a:noFill/>
          </a:ln>
          <a:effectLst>
            <a:outerShdw blurRad="57150" dist="104775" dir="31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117" name="Google Shape;1067;p65">
            <a:extLst>
              <a:ext uri="{FF2B5EF4-FFF2-40B4-BE49-F238E27FC236}">
                <a16:creationId xmlns:a16="http://schemas.microsoft.com/office/drawing/2014/main" id="{8B77AFF2-9AAD-07F1-D7BB-7D60D7A52DC4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5567" y="4832930"/>
            <a:ext cx="351373" cy="35282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85725" dir="21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CB08F2-59F9-415A-FDF3-4348336510AA}"/>
              </a:ext>
            </a:extLst>
          </p:cNvPr>
          <p:cNvGrpSpPr/>
          <p:nvPr/>
        </p:nvGrpSpPr>
        <p:grpSpPr>
          <a:xfrm>
            <a:off x="7569200" y="6134100"/>
            <a:ext cx="4533499" cy="537965"/>
            <a:chOff x="7116166" y="6125430"/>
            <a:chExt cx="4935733" cy="546635"/>
          </a:xfrm>
        </p:grpSpPr>
        <p:pic>
          <p:nvPicPr>
            <p:cNvPr id="4120" name="Picture 5">
              <a:extLst>
                <a:ext uri="{FF2B5EF4-FFF2-40B4-BE49-F238E27FC236}">
                  <a16:creationId xmlns:a16="http://schemas.microsoft.com/office/drawing/2014/main" id="{C12FB91D-CD0F-A526-C069-9C8618462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166" y="6174161"/>
              <a:ext cx="1143833" cy="497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7" descr="Murdoch Children's Research Institute">
              <a:extLst>
                <a:ext uri="{FF2B5EF4-FFF2-40B4-BE49-F238E27FC236}">
                  <a16:creationId xmlns:a16="http://schemas.microsoft.com/office/drawing/2014/main" id="{DE6AE9B3-AE87-8197-D2E6-DE4D6F56F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0152" y="6125430"/>
              <a:ext cx="1177485" cy="533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2" name="Picture 9" descr="The Royal Melbourne Hospital (RMH) Logo Vector (.AI) Free Download">
              <a:extLst>
                <a:ext uri="{FF2B5EF4-FFF2-40B4-BE49-F238E27FC236}">
                  <a16:creationId xmlns:a16="http://schemas.microsoft.com/office/drawing/2014/main" id="{6BBD4469-C859-4420-C4B9-66C8734C6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7505" y="6125430"/>
              <a:ext cx="1185310" cy="52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4" name="Picture 11" descr="WEHI (Walter and Eliza Hall Institute) (@WEHI_research) | Twitter">
              <a:extLst>
                <a:ext uri="{FF2B5EF4-FFF2-40B4-BE49-F238E27FC236}">
                  <a16:creationId xmlns:a16="http://schemas.microsoft.com/office/drawing/2014/main" id="{A60BD021-E18C-AD33-498C-AC2CFA53CF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74414" y="6167170"/>
              <a:ext cx="1177485" cy="459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68" name="TextBox 4167">
            <a:extLst>
              <a:ext uri="{FF2B5EF4-FFF2-40B4-BE49-F238E27FC236}">
                <a16:creationId xmlns:a16="http://schemas.microsoft.com/office/drawing/2014/main" id="{0AF2CD98-EA1B-515F-BF46-8212D86EB5E9}"/>
              </a:ext>
            </a:extLst>
          </p:cNvPr>
          <p:cNvSpPr txBox="1"/>
          <p:nvPr/>
        </p:nvSpPr>
        <p:spPr>
          <a:xfrm>
            <a:off x="8211153" y="2435000"/>
            <a:ext cx="1335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Nature Nano 2011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63820333-75A0-D683-882B-336FDEDC699C}"/>
              </a:ext>
            </a:extLst>
          </p:cNvPr>
          <p:cNvSpPr txBox="1"/>
          <p:nvPr/>
        </p:nvSpPr>
        <p:spPr>
          <a:xfrm>
            <a:off x="10017583" y="2076614"/>
            <a:ext cx="1634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Science Advances 2017</a:t>
            </a:r>
          </a:p>
        </p:txBody>
      </p:sp>
      <p:pic>
        <p:nvPicPr>
          <p:cNvPr id="4170" name="Picture 4169">
            <a:extLst>
              <a:ext uri="{FF2B5EF4-FFF2-40B4-BE49-F238E27FC236}">
                <a16:creationId xmlns:a16="http://schemas.microsoft.com/office/drawing/2014/main" id="{D58272DF-3F92-CEF4-352B-9BE3746E081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872" y="2673932"/>
            <a:ext cx="1008000" cy="1008000"/>
          </a:xfrm>
          <a:prstGeom prst="ellipse">
            <a:avLst/>
          </a:prstGeom>
        </p:spPr>
      </p:pic>
      <p:pic>
        <p:nvPicPr>
          <p:cNvPr id="4212" name="Picture 4211">
            <a:extLst>
              <a:ext uri="{FF2B5EF4-FFF2-40B4-BE49-F238E27FC236}">
                <a16:creationId xmlns:a16="http://schemas.microsoft.com/office/drawing/2014/main" id="{766EBE33-4DDA-4EEE-9E6C-34DD76B75E6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256" y="3935526"/>
            <a:ext cx="2319241" cy="1283569"/>
          </a:xfrm>
          <a:prstGeom prst="rect">
            <a:avLst/>
          </a:prstGeom>
        </p:spPr>
      </p:pic>
      <p:sp>
        <p:nvSpPr>
          <p:cNvPr id="4213" name="TextBox 4212">
            <a:extLst>
              <a:ext uri="{FF2B5EF4-FFF2-40B4-BE49-F238E27FC236}">
                <a16:creationId xmlns:a16="http://schemas.microsoft.com/office/drawing/2014/main" id="{94BA2CB2-54AF-7E27-D21E-41E689383C67}"/>
              </a:ext>
            </a:extLst>
          </p:cNvPr>
          <p:cNvSpPr txBox="1"/>
          <p:nvPr/>
        </p:nvSpPr>
        <p:spPr>
          <a:xfrm>
            <a:off x="7621187" y="3069383"/>
            <a:ext cx="1956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/>
              <a:t>Quantum assisted </a:t>
            </a:r>
          </a:p>
          <a:p>
            <a:pPr algn="ctr"/>
            <a:r>
              <a:rPr lang="en-AU" b="1" dirty="0"/>
              <a:t>clinical iron assay</a:t>
            </a:r>
          </a:p>
        </p:txBody>
      </p:sp>
      <p:sp>
        <p:nvSpPr>
          <p:cNvPr id="4214" name="TextBox 4213">
            <a:extLst>
              <a:ext uri="{FF2B5EF4-FFF2-40B4-BE49-F238E27FC236}">
                <a16:creationId xmlns:a16="http://schemas.microsoft.com/office/drawing/2014/main" id="{9B99ADFB-0E39-F953-F6E0-D20094D7545A}"/>
              </a:ext>
            </a:extLst>
          </p:cNvPr>
          <p:cNvSpPr txBox="1"/>
          <p:nvPr/>
        </p:nvSpPr>
        <p:spPr>
          <a:xfrm>
            <a:off x="7869717" y="5388640"/>
            <a:ext cx="1643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i="1" dirty="0" err="1"/>
              <a:t>FeBi</a:t>
            </a:r>
            <a:r>
              <a:rPr lang="en-AU" sz="1600" i="1" dirty="0"/>
              <a:t> Technologies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D8700-BEA3-BF46-4828-399D8E6F45C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58" y="6134100"/>
            <a:ext cx="1761811" cy="6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74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9D09AC0-0B48-A861-D310-3950C32E2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2000"/>
          </a:blip>
          <a:srcRect l="43866" t="38053" r="22981" b="28767"/>
          <a:stretch/>
        </p:blipFill>
        <p:spPr>
          <a:xfrm>
            <a:off x="2642974" y="4761802"/>
            <a:ext cx="3607349" cy="2030760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BFF90D06-C7D6-2F76-3B9A-5C58B7829848}"/>
              </a:ext>
            </a:extLst>
          </p:cNvPr>
          <p:cNvSpPr txBox="1">
            <a:spLocks/>
          </p:cNvSpPr>
          <p:nvPr/>
        </p:nvSpPr>
        <p:spPr bwMode="auto">
          <a:xfrm>
            <a:off x="102071" y="579579"/>
            <a:ext cx="4067449" cy="21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Donor qubits: 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Poisson 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, 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deterministic 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123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Sb, </a:t>
            </a:r>
            <a:r>
              <a:rPr kumimoji="0" lang="en-AU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123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Sb</a:t>
            </a:r>
            <a:r>
              <a:rPr kumimoji="0" lang="en-AU" sz="1600" b="0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Isoelectronic qubits: Poisson 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AU" sz="1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73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Ge, </a:t>
            </a:r>
            <a:r>
              <a:rPr kumimoji="0" lang="en-AU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119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Localised </a:t>
            </a:r>
            <a:r>
              <a:rPr kumimoji="0" lang="en-AU" sz="1600" b="1" i="0" u="none" strike="noStrike" kern="0" cap="none" spc="0" normalizeH="0" baseline="3000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28</a:t>
            </a: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Si enrichment 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AU" sz="1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&lt; 3 ppm </a:t>
            </a:r>
            <a:r>
              <a:rPr kumimoji="0" lang="en-AU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29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Si in 20 µm squares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Isoelectronic Silicon nuclear qubit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29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Si available on demand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AD9B8-4E2C-813A-7D77-6D52EA699772}"/>
              </a:ext>
            </a:extLst>
          </p:cNvPr>
          <p:cNvGrpSpPr/>
          <p:nvPr/>
        </p:nvGrpSpPr>
        <p:grpSpPr>
          <a:xfrm>
            <a:off x="3656447" y="591237"/>
            <a:ext cx="2001422" cy="2243618"/>
            <a:chOff x="3492545" y="131558"/>
            <a:chExt cx="2317554" cy="25980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EB9226-3384-70D2-3935-1BF9F7BBB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2545" y="131558"/>
              <a:ext cx="2317554" cy="2598006"/>
            </a:xfrm>
            <a:prstGeom prst="rect">
              <a:avLst/>
            </a:prstGeom>
          </p:spPr>
        </p:pic>
        <p:sp>
          <p:nvSpPr>
            <p:cNvPr id="18" name="Rounded Rectangle 203">
              <a:extLst>
                <a:ext uri="{FF2B5EF4-FFF2-40B4-BE49-F238E27FC236}">
                  <a16:creationId xmlns:a16="http://schemas.microsoft.com/office/drawing/2014/main" id="{BF72D5EB-EFD2-C007-F734-794EFB3F8AC4}"/>
                </a:ext>
              </a:extLst>
            </p:cNvPr>
            <p:cNvSpPr/>
            <p:nvPr/>
          </p:nvSpPr>
          <p:spPr>
            <a:xfrm>
              <a:off x="3904357" y="1796140"/>
              <a:ext cx="503205" cy="477982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9" name="Rounded Rectangle 203">
              <a:extLst>
                <a:ext uri="{FF2B5EF4-FFF2-40B4-BE49-F238E27FC236}">
                  <a16:creationId xmlns:a16="http://schemas.microsoft.com/office/drawing/2014/main" id="{E52B9FF5-DA04-838D-0CBD-B16C8D5C4212}"/>
                </a:ext>
              </a:extLst>
            </p:cNvPr>
            <p:cNvSpPr/>
            <p:nvPr/>
          </p:nvSpPr>
          <p:spPr>
            <a:xfrm>
              <a:off x="3907452" y="1341114"/>
              <a:ext cx="503205" cy="477982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6" name="Rounded Rectangle 203">
              <a:extLst>
                <a:ext uri="{FF2B5EF4-FFF2-40B4-BE49-F238E27FC236}">
                  <a16:creationId xmlns:a16="http://schemas.microsoft.com/office/drawing/2014/main" id="{A1F5F5C4-A788-4F91-4C73-CEBE1952B81A}"/>
                </a:ext>
              </a:extLst>
            </p:cNvPr>
            <p:cNvSpPr/>
            <p:nvPr/>
          </p:nvSpPr>
          <p:spPr>
            <a:xfrm>
              <a:off x="4435231" y="1792694"/>
              <a:ext cx="430875" cy="477982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7" name="Rounded Rectangle 203">
              <a:extLst>
                <a:ext uri="{FF2B5EF4-FFF2-40B4-BE49-F238E27FC236}">
                  <a16:creationId xmlns:a16="http://schemas.microsoft.com/office/drawing/2014/main" id="{D49E00C1-245A-E536-22B1-E5E75FB5C288}"/>
                </a:ext>
              </a:extLst>
            </p:cNvPr>
            <p:cNvSpPr/>
            <p:nvPr/>
          </p:nvSpPr>
          <p:spPr>
            <a:xfrm>
              <a:off x="3904357" y="862716"/>
              <a:ext cx="503205" cy="477982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F428FA-8F45-FE34-6407-CD147DE44353}"/>
              </a:ext>
            </a:extLst>
          </p:cNvPr>
          <p:cNvCxnSpPr/>
          <p:nvPr/>
        </p:nvCxnSpPr>
        <p:spPr>
          <a:xfrm>
            <a:off x="169984" y="3429000"/>
            <a:ext cx="11852031" cy="0"/>
          </a:xfrm>
          <a:prstGeom prst="line">
            <a:avLst/>
          </a:prstGeom>
          <a:ln>
            <a:solidFill>
              <a:srgbClr val="018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35245B-3260-E5BE-D745-069882AB6324}"/>
              </a:ext>
            </a:extLst>
          </p:cNvPr>
          <p:cNvCxnSpPr>
            <a:cxnSpLocks/>
          </p:cNvCxnSpPr>
          <p:nvPr/>
        </p:nvCxnSpPr>
        <p:spPr>
          <a:xfrm>
            <a:off x="6096000" y="167054"/>
            <a:ext cx="0" cy="6392008"/>
          </a:xfrm>
          <a:prstGeom prst="line">
            <a:avLst/>
          </a:prstGeom>
          <a:ln>
            <a:solidFill>
              <a:srgbClr val="018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3C9EED-084B-EA6B-CBD0-5D51D713F648}"/>
              </a:ext>
            </a:extLst>
          </p:cNvPr>
          <p:cNvGrpSpPr/>
          <p:nvPr/>
        </p:nvGrpSpPr>
        <p:grpSpPr>
          <a:xfrm>
            <a:off x="4744066" y="2567766"/>
            <a:ext cx="3032887" cy="1684636"/>
            <a:chOff x="4328164" y="2672758"/>
            <a:chExt cx="4147380" cy="2303688"/>
          </a:xfrm>
        </p:grpSpPr>
        <p:pic>
          <p:nvPicPr>
            <p:cNvPr id="4" name="Picture 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C76A260-7334-D1F5-8A51-86A4093BC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164" y="2688252"/>
              <a:ext cx="4055571" cy="2164495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F17EB58-E339-5EFA-58E4-2286FC571CED}"/>
                </a:ext>
              </a:extLst>
            </p:cNvPr>
            <p:cNvSpPr/>
            <p:nvPr/>
          </p:nvSpPr>
          <p:spPr>
            <a:xfrm>
              <a:off x="7073570" y="2672758"/>
              <a:ext cx="1401974" cy="2303688"/>
            </a:xfrm>
            <a:prstGeom prst="roundRect">
              <a:avLst>
                <a:gd name="adj" fmla="val 8816"/>
              </a:avLst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Eurostile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84B0D61-FED2-2845-683F-430D3FC3FD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52" t="34943" r="51956" b="31685"/>
          <a:stretch/>
        </p:blipFill>
        <p:spPr>
          <a:xfrm>
            <a:off x="9140172" y="1321806"/>
            <a:ext cx="2474293" cy="199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46C6A9-59BB-91EA-B94A-DCA42447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2" y="5407"/>
            <a:ext cx="11887200" cy="511191"/>
          </a:xfrm>
        </p:spPr>
        <p:txBody>
          <a:bodyPr/>
          <a:lstStyle/>
          <a:p>
            <a:r>
              <a:rPr lang="en-AU" sz="2000" b="1" dirty="0"/>
              <a:t>Prof David Jamieson:  </a:t>
            </a:r>
            <a:r>
              <a:rPr lang="pt-BR" sz="2000" b="1" kern="0" dirty="0"/>
              <a:t>Donor spin quantum computer devices in enriched silicon</a:t>
            </a:r>
            <a:endParaRPr lang="en-AU" sz="20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8B4370-5A69-03FC-0214-6EE9522FC76C}"/>
              </a:ext>
            </a:extLst>
          </p:cNvPr>
          <p:cNvSpPr/>
          <p:nvPr/>
        </p:nvSpPr>
        <p:spPr>
          <a:xfrm>
            <a:off x="68014" y="1711881"/>
            <a:ext cx="2916255" cy="6156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A8C4D-ACC4-EB65-966B-E8566626CF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20" t="17763" r="21691" b="32419"/>
          <a:stretch/>
        </p:blipFill>
        <p:spPr>
          <a:xfrm>
            <a:off x="49222" y="5451741"/>
            <a:ext cx="2737003" cy="1126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1CCD2D-467A-CBB1-1CDE-50E8D3CF444B}"/>
              </a:ext>
            </a:extLst>
          </p:cNvPr>
          <p:cNvSpPr txBox="1"/>
          <p:nvPr/>
        </p:nvSpPr>
        <p:spPr>
          <a:xfrm>
            <a:off x="6025771" y="547893"/>
            <a:ext cx="385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Deterministic single atom arrays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937481-C429-7BA8-B308-63E935374805}"/>
              </a:ext>
            </a:extLst>
          </p:cNvPr>
          <p:cNvSpPr txBox="1"/>
          <p:nvPr/>
        </p:nvSpPr>
        <p:spPr>
          <a:xfrm>
            <a:off x="68014" y="3417477"/>
            <a:ext cx="4734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Single atom devices in highly enriched </a:t>
            </a:r>
            <a:r>
              <a:rPr kumimoji="0" lang="en-AU" sz="2000" b="1" i="1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28</a:t>
            </a:r>
            <a:r>
              <a:rPr kumimoji="0" lang="en-A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Si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D8AC93-EEE2-8F96-7A11-AA986212B3D7}"/>
              </a:ext>
            </a:extLst>
          </p:cNvPr>
          <p:cNvSpPr txBox="1"/>
          <p:nvPr/>
        </p:nvSpPr>
        <p:spPr>
          <a:xfrm>
            <a:off x="7677751" y="3463056"/>
            <a:ext cx="442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Electrically Detected Magnetic Resonance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57CCF76-15CA-4969-25E0-1F86882200AA}"/>
                  </a:ext>
                </a:extLst>
              </p:cNvPr>
              <p:cNvSpPr txBox="1"/>
              <p:nvPr/>
            </p:nvSpPr>
            <p:spPr>
              <a:xfrm>
                <a:off x="192472" y="3896000"/>
                <a:ext cx="609452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Ion beam facilities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Highly enriched </a:t>
                </a:r>
                <a:r>
                  <a:rPr kumimoji="0" lang="en-AU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28</a:t>
                </a:r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Si (</a:t>
                </a:r>
                <a14:m>
                  <m:oMath xmlns:m="http://schemas.openxmlformats.org/officeDocument/2006/math">
                    <m:r>
                      <a:rPr kumimoji="0" lang="en-AU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𝐼</m:t>
                    </m:r>
                    <m:r>
                      <a:rPr kumimoji="0" lang="en-AU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=0</m:t>
                    </m:r>
                  </m:oMath>
                </a14:m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) produced by novel ion sputtering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Depleted in </a:t>
                </a:r>
                <a:r>
                  <a:rPr kumimoji="0" lang="en-AU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29</a:t>
                </a:r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Si (</a:t>
                </a:r>
                <a14:m>
                  <m:oMath xmlns:m="http://schemas.openxmlformats.org/officeDocument/2006/math">
                    <m:r>
                      <a:rPr kumimoji="0" lang="en-AU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𝐼</m:t>
                    </m:r>
                    <m:r>
                      <a:rPr kumimoji="0" lang="en-AU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=1/2</m:t>
                    </m:r>
                  </m:oMath>
                </a14:m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) compatible with industrial processes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Depletion below 3 ppm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Production run by Applied Materials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57CCF76-15CA-4969-25E0-1F8688220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72" y="3896000"/>
                <a:ext cx="6094520" cy="1477328"/>
              </a:xfrm>
              <a:prstGeom prst="rect">
                <a:avLst/>
              </a:prstGeom>
              <a:blipFill>
                <a:blip r:embed="rId7"/>
                <a:stretch>
                  <a:fillRect l="-601" t="-1240" b="-495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2E079EF0-7ABE-5A06-DCDC-2D2FD58FAD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4" t="4343" r="24317" b="36996"/>
          <a:stretch/>
        </p:blipFill>
        <p:spPr>
          <a:xfrm>
            <a:off x="11391440" y="575975"/>
            <a:ext cx="678839" cy="963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93C1F-24F6-258C-8ADC-2DCD20CAEFC1}"/>
                  </a:ext>
                </a:extLst>
              </p:cNvPr>
              <p:cNvSpPr txBox="1"/>
              <p:nvPr/>
            </p:nvSpPr>
            <p:spPr>
              <a:xfrm>
                <a:off x="6165965" y="987426"/>
                <a:ext cx="3250760" cy="1438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High fidelity implanted qubits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16x16 array </a:t>
                </a:r>
                <a:r>
                  <a:rPr kumimoji="0" lang="en-AU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123</a:t>
                </a:r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Sb atoms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18 keV 300 nm pitch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AU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123</a:t>
                </a:r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Sb (</a:t>
                </a:r>
                <a14:m>
                  <m:oMath xmlns:m="http://schemas.openxmlformats.org/officeDocument/2006/math">
                    <m:r>
                      <a:rPr kumimoji="0" lang="en-AU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𝐼</m:t>
                    </m:r>
                    <m:r>
                      <a:rPr kumimoji="0" lang="en-AU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=7/2</m:t>
                    </m:r>
                  </m:oMath>
                </a14:m>
                <a:r>
                  <a:rPr kumimoji="0" lang="en-A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 Narrow" pitchFamily="34" charset="0"/>
                    <a:ea typeface="+mn-ea"/>
                    <a:cs typeface="Arial" charset="0"/>
                  </a:rPr>
                  <a:t>) encodes logical error corrected qubits in nuclear spins</a:t>
                </a:r>
                <a:endParaRPr kumimoji="0" lang="en-A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93C1F-24F6-258C-8ADC-2DCD20CAE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965" y="987426"/>
                <a:ext cx="3250760" cy="1438855"/>
              </a:xfrm>
              <a:prstGeom prst="rect">
                <a:avLst/>
              </a:prstGeom>
              <a:blipFill>
                <a:blip r:embed="rId9"/>
                <a:stretch>
                  <a:fillRect l="-936" t="-1271" r="-936" b="-466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3CEC770-74DF-4E7F-0B4C-F4E6969A0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3465" t="30649" r="2028" b="23853"/>
          <a:stretch/>
        </p:blipFill>
        <p:spPr>
          <a:xfrm>
            <a:off x="6973612" y="5061291"/>
            <a:ext cx="4864327" cy="16708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CE61CC-B8D0-704D-DC0D-9FA5CA86E9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026" t="46775" r="2455" b="8174"/>
          <a:stretch/>
        </p:blipFill>
        <p:spPr>
          <a:xfrm>
            <a:off x="10609592" y="3884764"/>
            <a:ext cx="1389936" cy="11260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74C1B5-9D35-7C3C-4D11-EE4DDCBB83E0}"/>
              </a:ext>
            </a:extLst>
          </p:cNvPr>
          <p:cNvSpPr txBox="1"/>
          <p:nvPr/>
        </p:nvSpPr>
        <p:spPr>
          <a:xfrm>
            <a:off x="6165965" y="4319691"/>
            <a:ext cx="476041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Clock Transitions in </a:t>
            </a:r>
            <a:r>
              <a:rPr kumimoji="0" lang="en-AU" sz="1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73</a:t>
            </a: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As donors in enriched silicon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Insensitive to magnetic noise</a:t>
            </a:r>
          </a:p>
        </p:txBody>
      </p:sp>
    </p:spTree>
    <p:extLst>
      <p:ext uri="{BB962C8B-B14F-4D97-AF65-F5344CB8AC3E}">
        <p14:creationId xmlns:p14="http://schemas.microsoft.com/office/powerpoint/2010/main" val="2469395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D84AA-66A5-7346-8032-0F7CFFDC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805" y="0"/>
            <a:ext cx="9824020" cy="887360"/>
          </a:xfrm>
        </p:spPr>
        <p:txBody>
          <a:bodyPr/>
          <a:lstStyle/>
          <a:p>
            <a:r>
              <a:rPr lang="en-US" dirty="0"/>
              <a:t>IBM Quantum Hub @ UoM (2018-present)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A4341-E356-3349-8881-C8E38B4D3A61}"/>
              </a:ext>
            </a:extLst>
          </p:cNvPr>
          <p:cNvSpPr txBox="1"/>
          <p:nvPr/>
        </p:nvSpPr>
        <p:spPr>
          <a:xfrm>
            <a:off x="93474" y="1016972"/>
            <a:ext cx="7928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Multi-faculty initiative: research, teaching &amp; industry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14613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stakeholders: 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Faculty of Science, Faculty of Engineering &amp; IT,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1461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	Faculty of Business and Economics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A68A50-BAAC-C54C-9285-6E2EB4B6A574}"/>
              </a:ext>
            </a:extLst>
          </p:cNvPr>
          <p:cNvSpPr/>
          <p:nvPr/>
        </p:nvSpPr>
        <p:spPr>
          <a:xfrm>
            <a:off x="4191244" y="2713514"/>
            <a:ext cx="40316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information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device characterization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applications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Machine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MULT20015, MULT90063, COMP90084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c.200 students/year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Engagement: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  <a:sym typeface="Symbol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®"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Symbol" pitchFamily="2" charset="2"/>
              </a:rPr>
              <a:t>industry, defence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®"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Symbol" pitchFamily="2" charset="2"/>
              </a:rPr>
              <a:t>universities (Victorian &amp; national)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®"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  <a:sym typeface="Symbol" pitchFamily="2" charset="2"/>
              </a:rPr>
              <a:t>outreach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1ACDB-EA32-CF44-8256-F02E1518306B}"/>
              </a:ext>
            </a:extLst>
          </p:cNvPr>
          <p:cNvSpPr txBox="1"/>
          <p:nvPr/>
        </p:nvSpPr>
        <p:spPr>
          <a:xfrm>
            <a:off x="8681133" y="3668379"/>
            <a:ext cx="3144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unimelb.edu.au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quantumhub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04B449-9D69-E84F-81E9-59380F1246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832" y="1179648"/>
            <a:ext cx="3569350" cy="24633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14B4BC-C502-CC4F-8837-9E80B7B9C807}"/>
              </a:ext>
            </a:extLst>
          </p:cNvPr>
          <p:cNvSpPr/>
          <p:nvPr/>
        </p:nvSpPr>
        <p:spPr>
          <a:xfrm>
            <a:off x="88711" y="2701656"/>
            <a:ext cx="792886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Lloyd Hollenberg (Director, Physics)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Josh Combes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/Physics)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Lucas Hackl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/Physics)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A/Prof. Kim-Anh Le Cao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Gary Mooney (IBMQ-admin, Physics)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Kate Miles-Smith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A/Prof. Usman Muhammad (CSIRO/Physics)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Carsten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Murawski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(Finance)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Udaya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Parampalli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(Computer Science)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Thomas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A/Prof. Stephan Rachel (Physics)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Martin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Sevior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(Physics)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Nitin Yadav (Finance)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&gt; 20 MSc and PhD students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4CBAAC-5C3B-3BE1-2C50-314BDCA4820A}"/>
              </a:ext>
            </a:extLst>
          </p:cNvPr>
          <p:cNvSpPr txBox="1"/>
          <p:nvPr/>
        </p:nvSpPr>
        <p:spPr>
          <a:xfrm>
            <a:off x="88710" y="2202323"/>
            <a:ext cx="7149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Rapid increase in # academics/students researching QC since 2018. 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7B29D9-CAE1-6359-002F-5EE64F3E1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807" y="4259320"/>
            <a:ext cx="3581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8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B167-E3A0-D64D-B759-FD4CABDF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QHub</a:t>
            </a:r>
            <a:r>
              <a:rPr lang="en-US" dirty="0"/>
              <a:t> research areas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84960-FC12-CA6E-C8D0-1E10F12D6904}"/>
              </a:ext>
            </a:extLst>
          </p:cNvPr>
          <p:cNvSpPr txBox="1"/>
          <p:nvPr/>
        </p:nvSpPr>
        <p:spPr>
          <a:xfrm>
            <a:off x="164155" y="2601378"/>
            <a:ext cx="1186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Optimisation: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J. Villanueva, V.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G. Mooney, K.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Smith-Miles, L. Hollenberg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4674D-E122-5813-F64C-21BF49A51848}"/>
              </a:ext>
            </a:extLst>
          </p:cNvPr>
          <p:cNvSpPr txBox="1"/>
          <p:nvPr/>
        </p:nvSpPr>
        <p:spPr>
          <a:xfrm>
            <a:off x="154140" y="1934317"/>
            <a:ext cx="834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simulation: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Vallury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S. Zhang, M. Jones, 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Fiusco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 Usman, L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. Hollenberg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AEC3BB-4EA7-15E0-6FD8-950C1DEF8969}"/>
              </a:ext>
            </a:extLst>
          </p:cNvPr>
          <p:cNvSpPr txBox="1"/>
          <p:nvPr/>
        </p:nvSpPr>
        <p:spPr>
          <a:xfrm>
            <a:off x="164155" y="4602561"/>
            <a:ext cx="365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Condensed matter: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P. Frey,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 Rachel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E28BB-0B7D-D0E6-9DE1-A51B4C21B9B4}"/>
              </a:ext>
            </a:extLst>
          </p:cNvPr>
          <p:cNvSpPr txBox="1"/>
          <p:nvPr/>
        </p:nvSpPr>
        <p:spPr>
          <a:xfrm>
            <a:off x="151076" y="3935500"/>
            <a:ext cx="5677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Benchmarking: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G. Mooney, JF Kam, H. Kang,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L. Hollenberg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0C8DAE-4D7E-EDE7-5586-F6BAC78A720A}"/>
              </a:ext>
            </a:extLst>
          </p:cNvPr>
          <p:cNvSpPr txBox="1"/>
          <p:nvPr/>
        </p:nvSpPr>
        <p:spPr>
          <a:xfrm>
            <a:off x="8484960" y="6460521"/>
            <a:ext cx="3707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list of papers: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unimelb.edu.au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quantumhub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8EFB2-1B47-1A26-0446-EA9C4E82D16C}"/>
              </a:ext>
            </a:extLst>
          </p:cNvPr>
          <p:cNvSpPr txBox="1"/>
          <p:nvPr/>
        </p:nvSpPr>
        <p:spPr>
          <a:xfrm>
            <a:off x="151076" y="5269622"/>
            <a:ext cx="635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omics: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F. Creevey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,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K-A Le Cao, M.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Sevior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, L. Hollenberg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0E3258-8B2A-38BA-34D7-0D1914090407}"/>
              </a:ext>
            </a:extLst>
          </p:cNvPr>
          <p:cNvSpPr txBox="1"/>
          <p:nvPr/>
        </p:nvSpPr>
        <p:spPr>
          <a:xfrm>
            <a:off x="151076" y="3268439"/>
            <a:ext cx="833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E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rror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Correction: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Gicev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B. Hall, Y. Kim, M. Usman, M.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Sevior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L. Hollenberg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8B63F1-A3DD-56C4-7DAE-70665A646C9D}"/>
              </a:ext>
            </a:extLst>
          </p:cNvPr>
          <p:cNvSpPr txBox="1"/>
          <p:nvPr/>
        </p:nvSpPr>
        <p:spPr>
          <a:xfrm>
            <a:off x="154140" y="1267256"/>
            <a:ext cx="1132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Machine Learning: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M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.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Usman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, U.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Parampalli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,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Sevior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P. Wang, M. West, J.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Heredge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, C.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Nakhl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, L. Hollenberg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FED0A-8AAD-EB41-3575-15E635707F74}"/>
              </a:ext>
            </a:extLst>
          </p:cNvPr>
          <p:cNvSpPr txBox="1"/>
          <p:nvPr/>
        </p:nvSpPr>
        <p:spPr>
          <a:xfrm>
            <a:off x="151076" y="5936683"/>
            <a:ext cx="570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Quantum Noise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B. Harper, H. Kang, M. Usman, M. Sevior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16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4B4F4-8438-ABAD-D335-FB679CE59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3AAC-E50A-15F0-E327-1BC9296E2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205" y="0"/>
            <a:ext cx="10094620" cy="887360"/>
          </a:xfrm>
        </p:spPr>
        <p:txBody>
          <a:bodyPr/>
          <a:lstStyle/>
          <a:p>
            <a:r>
              <a:rPr lang="en-US" dirty="0"/>
              <a:t>Quantum education – Quantum User Interface (2019)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2F665-FB83-385D-8BD3-29628AF6A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2290" y="1194365"/>
            <a:ext cx="9989710" cy="4689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ABE2F4-600F-2425-525D-754C09DE0A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3" y="1183348"/>
            <a:ext cx="4109613" cy="3605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CEEFDD-A2A3-D70F-FCED-B97C9CD4BE80}"/>
              </a:ext>
            </a:extLst>
          </p:cNvPr>
          <p:cNvSpPr txBox="1"/>
          <p:nvPr/>
        </p:nvSpPr>
        <p:spPr>
          <a:xfrm>
            <a:off x="7043849" y="5884331"/>
            <a:ext cx="219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try it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quispace.org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3F4924-CBF7-14B3-2191-483B3AB62D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528" y="1511813"/>
            <a:ext cx="6359237" cy="3585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62410-11EE-5F73-B0C8-283DE518BAE2}"/>
              </a:ext>
            </a:extLst>
          </p:cNvPr>
          <p:cNvSpPr txBox="1"/>
          <p:nvPr/>
        </p:nvSpPr>
        <p:spPr>
          <a:xfrm>
            <a:off x="813587" y="526543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UoM Curriculum in QC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EC604-212C-9DAE-AE5C-8A578812E8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85" y="5658013"/>
            <a:ext cx="3566035" cy="11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14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D3390-600C-0DE9-2AB3-88882F96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of Melbourne contributions to QTML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567180F-0C1D-CA55-36AF-06919DD806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083551"/>
              </p:ext>
            </p:extLst>
          </p:nvPr>
        </p:nvGraphicFramePr>
        <p:xfrm>
          <a:off x="263951" y="1302490"/>
          <a:ext cx="11397006" cy="50903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9532">
                  <a:extLst>
                    <a:ext uri="{9D8B030D-6E8A-4147-A177-3AD203B41FA5}">
                      <a16:colId xmlns:a16="http://schemas.microsoft.com/office/drawing/2014/main" val="3621208734"/>
                    </a:ext>
                  </a:extLst>
                </a:gridCol>
                <a:gridCol w="7540876">
                  <a:extLst>
                    <a:ext uri="{9D8B030D-6E8A-4147-A177-3AD203B41FA5}">
                      <a16:colId xmlns:a16="http://schemas.microsoft.com/office/drawing/2014/main" val="2793135136"/>
                    </a:ext>
                  </a:extLst>
                </a:gridCol>
                <a:gridCol w="1436598">
                  <a:extLst>
                    <a:ext uri="{9D8B030D-6E8A-4147-A177-3AD203B41FA5}">
                      <a16:colId xmlns:a16="http://schemas.microsoft.com/office/drawing/2014/main" val="2273469530"/>
                    </a:ext>
                  </a:extLst>
                </a:gridCol>
              </a:tblGrid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Hevish</a:t>
                      </a:r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AU" sz="18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Cowlessur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 Hybrid Quantum Neural Network for Split Learning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Poster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033763"/>
                  </a:ext>
                </a:extLst>
              </a:tr>
              <a:tr h="74083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Floyd Creevey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Genetic Algorithms for Quantum Circuit Compilation in Data Loading and Machine Learning Applications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Poster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63669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Farhad Farokhi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Optimal Universal Quantum Encoding for Statistical Inference 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Short Oral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42860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Julian Greentree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Adaptive Quantum magnetometry using Myopic Entropy reduction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Short Oral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92339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Bacui</a:t>
                      </a:r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 Li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Computable Model-Independent Bounds for Adversarial Quantum Machine Learning 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Poster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62964"/>
                  </a:ext>
                </a:extLst>
              </a:tr>
              <a:tr h="740831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Peiyong Wang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Let the Quantum Creep In: Designing Quantum Neural Network Models by Gradually Swapping Out Classical Components 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Poster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725937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Jamie </a:t>
                      </a:r>
                      <a:r>
                        <a:rPr lang="en-AU" sz="18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Heredge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Non-Unitary Quantum Machine Learning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Short Oral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029037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Jamie </a:t>
                      </a:r>
                      <a:r>
                        <a:rPr lang="en-AU" sz="1800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Heredge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Prospects of Privacy Advantage in Quantum Machine Learning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>
                          <a:solidFill>
                            <a:schemeClr val="bg2"/>
                          </a:solidFill>
                          <a:effectLst/>
                        </a:rPr>
                        <a:t>Short Oral</a:t>
                      </a:r>
                      <a:endParaRPr lang="en-AU" sz="18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554922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Chris Nakhl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Calibrating the role of entanglement in variational quantum circuits</a:t>
                      </a:r>
                      <a:endParaRPr lang="en-GB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Poster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878257"/>
                  </a:ext>
                </a:extLst>
              </a:tr>
              <a:tr h="43578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Max West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Adversarial Robustness Guarantees for Quantum Classifiers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800" u="none" strike="noStrike" dirty="0">
                          <a:solidFill>
                            <a:schemeClr val="bg2"/>
                          </a:solidFill>
                          <a:effectLst/>
                        </a:rPr>
                        <a:t>Short Oral</a:t>
                      </a:r>
                      <a:endParaRPr lang="en-AU" sz="18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13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8350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49CA55-F465-FD8C-160F-E0D2F05DF4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726319" cy="5160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728213-B958-3EEE-730C-D1FD1216F5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473" y="4346054"/>
            <a:ext cx="1669406" cy="778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C402F3-0A26-6637-D57B-46D33E52E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355" y="2275150"/>
            <a:ext cx="3897836" cy="2192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F1020-00C8-FF47-2AA2-86D5BBEAF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113" y="4656362"/>
            <a:ext cx="3897837" cy="2192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F2D5F-3E59-FEC8-5365-2D061ED4E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8536" y="49626"/>
            <a:ext cx="3897836" cy="2192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5A2010-0D2C-4B6D-2332-48EF1F54C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31989"/>
            <a:ext cx="7772400" cy="6620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AB2E9E-0D83-B954-18E5-A1BC251F15E9}"/>
              </a:ext>
            </a:extLst>
          </p:cNvPr>
          <p:cNvSpPr txBox="1"/>
          <p:nvPr/>
        </p:nvSpPr>
        <p:spPr>
          <a:xfrm>
            <a:off x="70004" y="5160723"/>
            <a:ext cx="7271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Lloyd Hollenberg (UoM), QTML 24/11/2024 – c.130 high-school 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E7D101-0933-4784-E776-7FE2F4216DB7}"/>
              </a:ext>
            </a:extLst>
          </p:cNvPr>
          <p:cNvSpPr txBox="1"/>
          <p:nvPr/>
        </p:nvSpPr>
        <p:spPr>
          <a:xfrm>
            <a:off x="0" y="6437427"/>
            <a:ext cx="5991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Survey result: Overall experience = 8.6/10, Understanding = 8.3/10</a:t>
            </a:r>
          </a:p>
        </p:txBody>
      </p:sp>
    </p:spTree>
    <p:extLst>
      <p:ext uri="{BB962C8B-B14F-4D97-AF65-F5344CB8AC3E}">
        <p14:creationId xmlns:p14="http://schemas.microsoft.com/office/powerpoint/2010/main" val="3929534632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Melbourne">
  <a:themeElements>
    <a:clrScheme name="University of Melbourne">
      <a:dk1>
        <a:sysClr val="windowText" lastClr="000000"/>
      </a:dk1>
      <a:lt1>
        <a:sysClr val="window" lastClr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University of Melbourne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M PowerPoint template 16x9" id="{E4E72F1A-F900-4F24-AF10-CEAA15258909}" vid="{98FA2EAE-BBE2-4046-9DB6-4706523E0098}"/>
    </a:ext>
  </a:extLst>
</a:theme>
</file>

<file path=ppt/theme/theme2.xml><?xml version="1.0" encoding="utf-8"?>
<a:theme xmlns:a="http://schemas.openxmlformats.org/drawingml/2006/main" name="1_University of Melbourne">
  <a:themeElements>
    <a:clrScheme name="University of Melbourne">
      <a:dk1>
        <a:sysClr val="windowText" lastClr="000000"/>
      </a:dk1>
      <a:lt1>
        <a:sysClr val="window" lastClr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University of Melbourne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M PowerPoint template 16x9" id="{E4E72F1A-F900-4F24-AF10-CEAA15258909}" vid="{98FA2EAE-BBE2-4046-9DB6-4706523E0098}"/>
    </a:ext>
  </a:extLst>
</a:theme>
</file>

<file path=ppt/theme/theme3.xml><?xml version="1.0" encoding="utf-8"?>
<a:theme xmlns:a="http://schemas.openxmlformats.org/drawingml/2006/main" name="10_University of Melbourne">
  <a:themeElements>
    <a:clrScheme name="University of Melbourne">
      <a:dk1>
        <a:sysClr val="windowText" lastClr="000000"/>
      </a:dk1>
      <a:lt1>
        <a:sysClr val="window" lastClr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University of Melbourne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M PowerPoint template 16x9" id="{E4E72F1A-F900-4F24-AF10-CEAA15258909}" vid="{98FA2EAE-BBE2-4046-9DB6-4706523E0098}"/>
    </a:ext>
  </a:extLst>
</a:theme>
</file>

<file path=ppt/theme/theme4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1063</Words>
  <Application>Microsoft Macintosh PowerPoint</Application>
  <PresentationFormat>Widescreen</PresentationFormat>
  <Paragraphs>184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Aptos</vt:lpstr>
      <vt:lpstr>Arial</vt:lpstr>
      <vt:lpstr>Arial Narrow</vt:lpstr>
      <vt:lpstr>Calibri</vt:lpstr>
      <vt:lpstr>Cambria Math</vt:lpstr>
      <vt:lpstr>Courier New</vt:lpstr>
      <vt:lpstr>Eurostile</vt:lpstr>
      <vt:lpstr>Futura Bk BT</vt:lpstr>
      <vt:lpstr>Georgia</vt:lpstr>
      <vt:lpstr>Symbol</vt:lpstr>
      <vt:lpstr>University of Melbourne</vt:lpstr>
      <vt:lpstr>1_University of Melbourne</vt:lpstr>
      <vt:lpstr>10_University of Melbourne</vt:lpstr>
      <vt:lpstr>Horizon</vt:lpstr>
      <vt:lpstr>PowerPoint Presentation</vt:lpstr>
      <vt:lpstr>Quantum at UoM – Historical Snapshot</vt:lpstr>
      <vt:lpstr>Quantum sensing @ UoM</vt:lpstr>
      <vt:lpstr>Prof David Jamieson:  Donor spin quantum computer devices in enriched silicon</vt:lpstr>
      <vt:lpstr>IBM Quantum Hub @ UoM (2018-present)</vt:lpstr>
      <vt:lpstr>QHub research areas</vt:lpstr>
      <vt:lpstr>Quantum education – Quantum User Interface (2019)</vt:lpstr>
      <vt:lpstr>University of Melbourne contributions to QTML</vt:lpstr>
      <vt:lpstr>PowerPoint Presentation</vt:lpstr>
      <vt:lpstr>University of Melbourne contributions to QTML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Lloyd Hollenberg</dc:creator>
  <cp:lastModifiedBy>Lloyd Hollenberg</cp:lastModifiedBy>
  <cp:revision>16</cp:revision>
  <dcterms:created xsi:type="dcterms:W3CDTF">2024-11-25T22:39:22Z</dcterms:created>
  <dcterms:modified xsi:type="dcterms:W3CDTF">2024-11-26T08:21:40Z</dcterms:modified>
</cp:coreProperties>
</file>