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1906" r:id="rId4"/>
    <p:sldId id="1864" r:id="rId5"/>
    <p:sldId id="1896" r:id="rId6"/>
    <p:sldId id="1920" r:id="rId7"/>
    <p:sldId id="1922" r:id="rId8"/>
    <p:sldId id="1910" r:id="rId9"/>
    <p:sldId id="257" r:id="rId10"/>
    <p:sldId id="1911" r:id="rId11"/>
    <p:sldId id="1912" r:id="rId12"/>
    <p:sldId id="612" r:id="rId13"/>
    <p:sldId id="639" r:id="rId14"/>
    <p:sldId id="1913" r:id="rId15"/>
    <p:sldId id="1921" r:id="rId16"/>
    <p:sldId id="1915" r:id="rId17"/>
    <p:sldId id="1914" r:id="rId18"/>
    <p:sldId id="1916" r:id="rId19"/>
    <p:sldId id="656" r:id="rId20"/>
    <p:sldId id="1917" r:id="rId21"/>
    <p:sldId id="1918" r:id="rId22"/>
    <p:sldId id="1919" r:id="rId23"/>
    <p:sldId id="609" r:id="rId24"/>
    <p:sldId id="620" r:id="rId25"/>
    <p:sldId id="623" r:id="rId26"/>
    <p:sldId id="622" r:id="rId27"/>
    <p:sldId id="624" r:id="rId28"/>
    <p:sldId id="625" r:id="rId29"/>
    <p:sldId id="627" r:id="rId30"/>
    <p:sldId id="62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0D060-2D6C-4A27-907A-EB460B15410B}" v="1433" dt="2024-11-24T23:21:41.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6" autoAdjust="0"/>
    <p:restoredTop sz="94660"/>
  </p:normalViewPr>
  <p:slideViewPr>
    <p:cSldViewPr snapToGrid="0">
      <p:cViewPr varScale="1">
        <p:scale>
          <a:sx n="79" d="100"/>
          <a:sy n="79" d="100"/>
        </p:scale>
        <p:origin x="13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wiebe" userId="82c3b5bd9b634523" providerId="LiveId" clId="{8E00D060-2D6C-4A27-907A-EB460B15410B}"/>
    <pc:docChg chg="undo custSel addSld delSld modSld sldOrd">
      <pc:chgData name="nathan wiebe" userId="82c3b5bd9b634523" providerId="LiveId" clId="{8E00D060-2D6C-4A27-907A-EB460B15410B}" dt="2024-11-24T23:21:41.872" v="8249"/>
      <pc:docMkLst>
        <pc:docMk/>
      </pc:docMkLst>
      <pc:sldChg chg="addSp modSp mod">
        <pc:chgData name="nathan wiebe" userId="82c3b5bd9b634523" providerId="LiveId" clId="{8E00D060-2D6C-4A27-907A-EB460B15410B}" dt="2024-11-24T22:23:14.887" v="6658" actId="1076"/>
        <pc:sldMkLst>
          <pc:docMk/>
          <pc:sldMk cId="243468640" sldId="256"/>
        </pc:sldMkLst>
        <pc:spChg chg="mod">
          <ac:chgData name="nathan wiebe" userId="82c3b5bd9b634523" providerId="LiveId" clId="{8E00D060-2D6C-4A27-907A-EB460B15410B}" dt="2024-11-24T21:21:23.776" v="5277" actId="20577"/>
          <ac:spMkLst>
            <pc:docMk/>
            <pc:sldMk cId="243468640" sldId="256"/>
            <ac:spMk id="3" creationId="{D6B57C19-3724-2DEB-0DE9-F9B8BAB42EB7}"/>
          </ac:spMkLst>
        </pc:spChg>
        <pc:spChg chg="add mod">
          <ac:chgData name="nathan wiebe" userId="82c3b5bd9b634523" providerId="LiveId" clId="{8E00D060-2D6C-4A27-907A-EB460B15410B}" dt="2024-11-24T22:23:14.887" v="6658" actId="1076"/>
          <ac:spMkLst>
            <pc:docMk/>
            <pc:sldMk cId="243468640" sldId="256"/>
            <ac:spMk id="4" creationId="{59C6B14D-9B86-825D-5018-572B54D72BAD}"/>
          </ac:spMkLst>
        </pc:spChg>
      </pc:sldChg>
      <pc:sldChg chg="modSp mod">
        <pc:chgData name="nathan wiebe" userId="82c3b5bd9b634523" providerId="LiveId" clId="{8E00D060-2D6C-4A27-907A-EB460B15410B}" dt="2024-11-23T14:52:24.189" v="528" actId="20577"/>
        <pc:sldMkLst>
          <pc:docMk/>
          <pc:sldMk cId="3740558661" sldId="257"/>
        </pc:sldMkLst>
        <pc:spChg chg="mod">
          <ac:chgData name="nathan wiebe" userId="82c3b5bd9b634523" providerId="LiveId" clId="{8E00D060-2D6C-4A27-907A-EB460B15410B}" dt="2024-11-23T14:52:24.189" v="528" actId="20577"/>
          <ac:spMkLst>
            <pc:docMk/>
            <pc:sldMk cId="3740558661" sldId="257"/>
            <ac:spMk id="3" creationId="{7A436832-4861-AE0E-2520-598E3D94C35A}"/>
          </ac:spMkLst>
        </pc:spChg>
      </pc:sldChg>
      <pc:sldChg chg="addSp modSp mod ord">
        <pc:chgData name="nathan wiebe" userId="82c3b5bd9b634523" providerId="LiveId" clId="{8E00D060-2D6C-4A27-907A-EB460B15410B}" dt="2024-11-24T22:20:12.209" v="6517" actId="1076"/>
        <pc:sldMkLst>
          <pc:docMk/>
          <pc:sldMk cId="3006958371" sldId="612"/>
        </pc:sldMkLst>
        <pc:spChg chg="mod">
          <ac:chgData name="nathan wiebe" userId="82c3b5bd9b634523" providerId="LiveId" clId="{8E00D060-2D6C-4A27-907A-EB460B15410B}" dt="2024-11-24T22:18:59.355" v="6479" actId="1035"/>
          <ac:spMkLst>
            <pc:docMk/>
            <pc:sldMk cId="3006958371" sldId="612"/>
            <ac:spMk id="7" creationId="{8C187D5C-F3D0-4240-8130-AF16A4C861FE}"/>
          </ac:spMkLst>
        </pc:spChg>
        <pc:spChg chg="mod">
          <ac:chgData name="nathan wiebe" userId="82c3b5bd9b634523" providerId="LiveId" clId="{8E00D060-2D6C-4A27-907A-EB460B15410B}" dt="2024-11-24T22:18:59.355" v="6479" actId="1035"/>
          <ac:spMkLst>
            <pc:docMk/>
            <pc:sldMk cId="3006958371" sldId="612"/>
            <ac:spMk id="8" creationId="{7E142E1C-8F49-48C6-B2F5-AF602B902349}"/>
          </ac:spMkLst>
        </pc:spChg>
        <pc:spChg chg="mod">
          <ac:chgData name="nathan wiebe" userId="82c3b5bd9b634523" providerId="LiveId" clId="{8E00D060-2D6C-4A27-907A-EB460B15410B}" dt="2024-11-24T22:18:59.355" v="6479" actId="1035"/>
          <ac:spMkLst>
            <pc:docMk/>
            <pc:sldMk cId="3006958371" sldId="612"/>
            <ac:spMk id="9" creationId="{0B30A70A-6A38-4CBD-828F-B37756F18300}"/>
          </ac:spMkLst>
        </pc:spChg>
        <pc:spChg chg="mod">
          <ac:chgData name="nathan wiebe" userId="82c3b5bd9b634523" providerId="LiveId" clId="{8E00D060-2D6C-4A27-907A-EB460B15410B}" dt="2024-11-24T22:18:59.355" v="6479" actId="1035"/>
          <ac:spMkLst>
            <pc:docMk/>
            <pc:sldMk cId="3006958371" sldId="612"/>
            <ac:spMk id="10" creationId="{33F29B32-1163-429A-BC9D-66836B1AF6B7}"/>
          </ac:spMkLst>
        </pc:spChg>
        <pc:spChg chg="add mod">
          <ac:chgData name="nathan wiebe" userId="82c3b5bd9b634523" providerId="LiveId" clId="{8E00D060-2D6C-4A27-907A-EB460B15410B}" dt="2024-11-24T22:17:23.180" v="6354" actId="20577"/>
          <ac:spMkLst>
            <pc:docMk/>
            <pc:sldMk cId="3006958371" sldId="612"/>
            <ac:spMk id="11" creationId="{57447812-D037-958F-F2B7-F17A067AA225}"/>
          </ac:spMkLst>
        </pc:spChg>
        <pc:spChg chg="add mod">
          <ac:chgData name="nathan wiebe" userId="82c3b5bd9b634523" providerId="LiveId" clId="{8E00D060-2D6C-4A27-907A-EB460B15410B}" dt="2024-11-24T22:18:12.961" v="6423" actId="20577"/>
          <ac:spMkLst>
            <pc:docMk/>
            <pc:sldMk cId="3006958371" sldId="612"/>
            <ac:spMk id="12" creationId="{B033BE5B-DD43-2DB4-C0D9-1095EE73161B}"/>
          </ac:spMkLst>
        </pc:spChg>
        <pc:spChg chg="add mod">
          <ac:chgData name="nathan wiebe" userId="82c3b5bd9b634523" providerId="LiveId" clId="{8E00D060-2D6C-4A27-907A-EB460B15410B}" dt="2024-11-24T22:19:18.715" v="6515" actId="20577"/>
          <ac:spMkLst>
            <pc:docMk/>
            <pc:sldMk cId="3006958371" sldId="612"/>
            <ac:spMk id="13" creationId="{74CF0003-5056-37AF-63FB-DDD7BE3F7553}"/>
          </ac:spMkLst>
        </pc:spChg>
        <pc:picChg chg="add mod">
          <ac:chgData name="nathan wiebe" userId="82c3b5bd9b634523" providerId="LiveId" clId="{8E00D060-2D6C-4A27-907A-EB460B15410B}" dt="2024-11-24T22:20:12.209" v="6517" actId="1076"/>
          <ac:picMkLst>
            <pc:docMk/>
            <pc:sldMk cId="3006958371" sldId="612"/>
            <ac:picMk id="3074" creationId="{DC1C2AAE-7E62-8E8F-0B63-9895BE51EAFA}"/>
          </ac:picMkLst>
        </pc:picChg>
      </pc:sldChg>
      <pc:sldChg chg="addSp modSp mod modAnim">
        <pc:chgData name="nathan wiebe" userId="82c3b5bd9b634523" providerId="LiveId" clId="{8E00D060-2D6C-4A27-907A-EB460B15410B}" dt="2024-11-23T18:42:49.400" v="5232"/>
        <pc:sldMkLst>
          <pc:docMk/>
          <pc:sldMk cId="2068947714" sldId="639"/>
        </pc:sldMkLst>
        <pc:spChg chg="mod">
          <ac:chgData name="nathan wiebe" userId="82c3b5bd9b634523" providerId="LiveId" clId="{8E00D060-2D6C-4A27-907A-EB460B15410B}" dt="2024-11-23T15:24:06.395" v="1331" actId="20577"/>
          <ac:spMkLst>
            <pc:docMk/>
            <pc:sldMk cId="2068947714" sldId="639"/>
            <ac:spMk id="2" creationId="{937BF752-BE88-3879-8CC3-8BF7D2000CCF}"/>
          </ac:spMkLst>
        </pc:spChg>
        <pc:spChg chg="mod">
          <ac:chgData name="nathan wiebe" userId="82c3b5bd9b634523" providerId="LiveId" clId="{8E00D060-2D6C-4A27-907A-EB460B15410B}" dt="2024-11-23T18:41:42.835" v="5224" actId="20577"/>
          <ac:spMkLst>
            <pc:docMk/>
            <pc:sldMk cId="2068947714" sldId="639"/>
            <ac:spMk id="3" creationId="{56BFC07B-D672-BF62-0304-A7BAE3BA6194}"/>
          </ac:spMkLst>
        </pc:spChg>
        <pc:picChg chg="add mod">
          <ac:chgData name="nathan wiebe" userId="82c3b5bd9b634523" providerId="LiveId" clId="{8E00D060-2D6C-4A27-907A-EB460B15410B}" dt="2024-11-23T15:25:03.139" v="1388" actId="1076"/>
          <ac:picMkLst>
            <pc:docMk/>
            <pc:sldMk cId="2068947714" sldId="639"/>
            <ac:picMk id="4" creationId="{3CB61988-6F18-2146-294E-0E0962F9B3D1}"/>
          </ac:picMkLst>
        </pc:picChg>
        <pc:picChg chg="mod">
          <ac:chgData name="nathan wiebe" userId="82c3b5bd9b634523" providerId="LiveId" clId="{8E00D060-2D6C-4A27-907A-EB460B15410B}" dt="2024-11-23T15:26:36.540" v="1431" actId="1076"/>
          <ac:picMkLst>
            <pc:docMk/>
            <pc:sldMk cId="2068947714" sldId="639"/>
            <ac:picMk id="9" creationId="{375C12CF-C62D-2BFD-3ADC-64C2F9AA3B78}"/>
          </ac:picMkLst>
        </pc:picChg>
      </pc:sldChg>
      <pc:sldChg chg="mod modShow">
        <pc:chgData name="nathan wiebe" userId="82c3b5bd9b634523" providerId="LiveId" clId="{8E00D060-2D6C-4A27-907A-EB460B15410B}" dt="2024-11-24T21:51:08.566" v="6027" actId="729"/>
        <pc:sldMkLst>
          <pc:docMk/>
          <pc:sldMk cId="991794735" sldId="1864"/>
        </pc:sldMkLst>
      </pc:sldChg>
      <pc:sldChg chg="mod modShow">
        <pc:chgData name="nathan wiebe" userId="82c3b5bd9b634523" providerId="LiveId" clId="{8E00D060-2D6C-4A27-907A-EB460B15410B}" dt="2024-11-24T21:51:08.566" v="6027" actId="729"/>
        <pc:sldMkLst>
          <pc:docMk/>
          <pc:sldMk cId="2020599611" sldId="1896"/>
        </pc:sldMkLst>
      </pc:sldChg>
      <pc:sldChg chg="mod modShow">
        <pc:chgData name="nathan wiebe" userId="82c3b5bd9b634523" providerId="LiveId" clId="{8E00D060-2D6C-4A27-907A-EB460B15410B}" dt="2024-11-24T21:21:05.639" v="5233" actId="729"/>
        <pc:sldMkLst>
          <pc:docMk/>
          <pc:sldMk cId="918943876" sldId="1906"/>
        </pc:sldMkLst>
      </pc:sldChg>
      <pc:sldChg chg="addSp delSp modSp mod setBg">
        <pc:chgData name="nathan wiebe" userId="82c3b5bd9b634523" providerId="LiveId" clId="{8E00D060-2D6C-4A27-907A-EB460B15410B}" dt="2024-11-24T23:05:03.244" v="8234" actId="26606"/>
        <pc:sldMkLst>
          <pc:docMk/>
          <pc:sldMk cId="682401004" sldId="1910"/>
        </pc:sldMkLst>
        <pc:spChg chg="mod">
          <ac:chgData name="nathan wiebe" userId="82c3b5bd9b634523" providerId="LiveId" clId="{8E00D060-2D6C-4A27-907A-EB460B15410B}" dt="2024-11-24T23:05:03.244" v="8234" actId="26606"/>
          <ac:spMkLst>
            <pc:docMk/>
            <pc:sldMk cId="682401004" sldId="1910"/>
            <ac:spMk id="2" creationId="{8B08D031-0F8D-4746-B7CE-E29073BD76C8}"/>
          </ac:spMkLst>
        </pc:spChg>
        <pc:spChg chg="mod">
          <ac:chgData name="nathan wiebe" userId="82c3b5bd9b634523" providerId="LiveId" clId="{8E00D060-2D6C-4A27-907A-EB460B15410B}" dt="2024-11-24T23:05:03.244" v="8234" actId="26606"/>
          <ac:spMkLst>
            <pc:docMk/>
            <pc:sldMk cId="682401004" sldId="1910"/>
            <ac:spMk id="3" creationId="{F4519D35-8E08-41EE-9B4F-E73FB34DF54C}"/>
          </ac:spMkLst>
        </pc:spChg>
        <pc:spChg chg="add mod">
          <ac:chgData name="nathan wiebe" userId="82c3b5bd9b634523" providerId="LiveId" clId="{8E00D060-2D6C-4A27-907A-EB460B15410B}" dt="2024-11-24T23:04:32.145" v="8228" actId="571"/>
          <ac:spMkLst>
            <pc:docMk/>
            <pc:sldMk cId="682401004" sldId="1910"/>
            <ac:spMk id="4" creationId="{74E42364-295B-86C8-5437-C102987FFE6F}"/>
          </ac:spMkLst>
        </pc:spChg>
        <pc:spChg chg="add del">
          <ac:chgData name="nathan wiebe" userId="82c3b5bd9b634523" providerId="LiveId" clId="{8E00D060-2D6C-4A27-907A-EB460B15410B}" dt="2024-11-24T23:05:03.244" v="8234" actId="26606"/>
          <ac:spMkLst>
            <pc:docMk/>
            <pc:sldMk cId="682401004" sldId="1910"/>
            <ac:spMk id="5127" creationId="{99F1FFA9-D672-408C-9220-ADEEC6ABDD09}"/>
          </ac:spMkLst>
        </pc:spChg>
        <pc:picChg chg="mod ord">
          <ac:chgData name="nathan wiebe" userId="82c3b5bd9b634523" providerId="LiveId" clId="{8E00D060-2D6C-4A27-907A-EB460B15410B}" dt="2024-11-24T23:05:03.244" v="8234" actId="26606"/>
          <ac:picMkLst>
            <pc:docMk/>
            <pc:sldMk cId="682401004" sldId="1910"/>
            <ac:picMk id="5" creationId="{A5662CEC-7948-4F63-BE65-5F9EBE2D3006}"/>
          </ac:picMkLst>
        </pc:picChg>
        <pc:picChg chg="add mod">
          <ac:chgData name="nathan wiebe" userId="82c3b5bd9b634523" providerId="LiveId" clId="{8E00D060-2D6C-4A27-907A-EB460B15410B}" dt="2024-11-24T23:04:32.145" v="8228" actId="571"/>
          <ac:picMkLst>
            <pc:docMk/>
            <pc:sldMk cId="682401004" sldId="1910"/>
            <ac:picMk id="6" creationId="{8B74C9BD-D2EC-2C16-310B-C348A86BB0CC}"/>
          </ac:picMkLst>
        </pc:picChg>
        <pc:picChg chg="add mod">
          <ac:chgData name="nathan wiebe" userId="82c3b5bd9b634523" providerId="LiveId" clId="{8E00D060-2D6C-4A27-907A-EB460B15410B}" dt="2024-11-24T23:05:03.244" v="8234" actId="26606"/>
          <ac:picMkLst>
            <pc:docMk/>
            <pc:sldMk cId="682401004" sldId="1910"/>
            <ac:picMk id="5122" creationId="{93AD0DF6-D445-E295-5E0D-DBD1EEBB5233}"/>
          </ac:picMkLst>
        </pc:picChg>
      </pc:sldChg>
      <pc:sldChg chg="addSp modSp new mod modAnim">
        <pc:chgData name="nathan wiebe" userId="82c3b5bd9b634523" providerId="LiveId" clId="{8E00D060-2D6C-4A27-907A-EB460B15410B}" dt="2024-11-24T22:24:10.822" v="6660"/>
        <pc:sldMkLst>
          <pc:docMk/>
          <pc:sldMk cId="2074303869" sldId="1911"/>
        </pc:sldMkLst>
        <pc:spChg chg="mod">
          <ac:chgData name="nathan wiebe" userId="82c3b5bd9b634523" providerId="LiveId" clId="{8E00D060-2D6C-4A27-907A-EB460B15410B}" dt="2024-11-23T14:53:12.544" v="553" actId="20577"/>
          <ac:spMkLst>
            <pc:docMk/>
            <pc:sldMk cId="2074303869" sldId="1911"/>
            <ac:spMk id="2" creationId="{4562FBA2-4E25-4F00-8C5C-F3BA5567E7FF}"/>
          </ac:spMkLst>
        </pc:spChg>
        <pc:spChg chg="mod">
          <ac:chgData name="nathan wiebe" userId="82c3b5bd9b634523" providerId="LiveId" clId="{8E00D060-2D6C-4A27-907A-EB460B15410B}" dt="2024-11-23T15:00:13.181" v="777" actId="20577"/>
          <ac:spMkLst>
            <pc:docMk/>
            <pc:sldMk cId="2074303869" sldId="1911"/>
            <ac:spMk id="3" creationId="{92395619-6560-D6BB-1210-12BBEE7F3B90}"/>
          </ac:spMkLst>
        </pc:spChg>
        <pc:spChg chg="mod">
          <ac:chgData name="nathan wiebe" userId="82c3b5bd9b634523" providerId="LiveId" clId="{8E00D060-2D6C-4A27-907A-EB460B15410B}" dt="2024-11-23T14:54:14.521" v="556" actId="571"/>
          <ac:spMkLst>
            <pc:docMk/>
            <pc:sldMk cId="2074303869" sldId="1911"/>
            <ac:spMk id="5" creationId="{603B6982-B326-45C2-7759-E39DD80E14BB}"/>
          </ac:spMkLst>
        </pc:spChg>
        <pc:spChg chg="mod">
          <ac:chgData name="nathan wiebe" userId="82c3b5bd9b634523" providerId="LiveId" clId="{8E00D060-2D6C-4A27-907A-EB460B15410B}" dt="2024-11-23T14:54:14.521" v="556" actId="571"/>
          <ac:spMkLst>
            <pc:docMk/>
            <pc:sldMk cId="2074303869" sldId="1911"/>
            <ac:spMk id="8" creationId="{59DCE680-B7BC-52B6-3F55-A3B130409F31}"/>
          </ac:spMkLst>
        </pc:spChg>
        <pc:spChg chg="mod">
          <ac:chgData name="nathan wiebe" userId="82c3b5bd9b634523" providerId="LiveId" clId="{8E00D060-2D6C-4A27-907A-EB460B15410B}" dt="2024-11-23T14:54:14.521" v="556" actId="571"/>
          <ac:spMkLst>
            <pc:docMk/>
            <pc:sldMk cId="2074303869" sldId="1911"/>
            <ac:spMk id="9" creationId="{0A18A565-F231-DB98-12B6-3C4A9D9DA36D}"/>
          </ac:spMkLst>
        </pc:spChg>
        <pc:spChg chg="mod">
          <ac:chgData name="nathan wiebe" userId="82c3b5bd9b634523" providerId="LiveId" clId="{8E00D060-2D6C-4A27-907A-EB460B15410B}" dt="2024-11-23T14:54:14.521" v="556" actId="571"/>
          <ac:spMkLst>
            <pc:docMk/>
            <pc:sldMk cId="2074303869" sldId="1911"/>
            <ac:spMk id="10" creationId="{84A415ED-C4E2-4A60-57FB-D123222FB5DD}"/>
          </ac:spMkLst>
        </pc:spChg>
        <pc:spChg chg="add mod">
          <ac:chgData name="nathan wiebe" userId="82c3b5bd9b634523" providerId="LiveId" clId="{8E00D060-2D6C-4A27-907A-EB460B15410B}" dt="2024-11-23T14:54:14.521" v="556" actId="571"/>
          <ac:spMkLst>
            <pc:docMk/>
            <pc:sldMk cId="2074303869" sldId="1911"/>
            <ac:spMk id="13" creationId="{DF898784-FC4A-02E7-39C3-7C11807704D3}"/>
          </ac:spMkLst>
        </pc:spChg>
        <pc:grpChg chg="add mod">
          <ac:chgData name="nathan wiebe" userId="82c3b5bd9b634523" providerId="LiveId" clId="{8E00D060-2D6C-4A27-907A-EB460B15410B}" dt="2024-11-23T14:54:29.929" v="558" actId="1076"/>
          <ac:grpSpMkLst>
            <pc:docMk/>
            <pc:sldMk cId="2074303869" sldId="1911"/>
            <ac:grpSpMk id="4" creationId="{D7DCFED3-47D0-4DFC-515C-4931AD9731FC}"/>
          </ac:grpSpMkLst>
        </pc:grpChg>
        <pc:grpChg chg="mod">
          <ac:chgData name="nathan wiebe" userId="82c3b5bd9b634523" providerId="LiveId" clId="{8E00D060-2D6C-4A27-907A-EB460B15410B}" dt="2024-11-23T14:54:14.521" v="556" actId="571"/>
          <ac:grpSpMkLst>
            <pc:docMk/>
            <pc:sldMk cId="2074303869" sldId="1911"/>
            <ac:grpSpMk id="6" creationId="{DE729E53-106D-E4BA-2209-E390D191234E}"/>
          </ac:grpSpMkLst>
        </pc:grpChg>
        <pc:grpChg chg="mod">
          <ac:chgData name="nathan wiebe" userId="82c3b5bd9b634523" providerId="LiveId" clId="{8E00D060-2D6C-4A27-907A-EB460B15410B}" dt="2024-11-23T14:54:14.521" v="556" actId="571"/>
          <ac:grpSpMkLst>
            <pc:docMk/>
            <pc:sldMk cId="2074303869" sldId="1911"/>
            <ac:grpSpMk id="7" creationId="{9B07EC38-30D8-3005-A306-A9B8CA8D3087}"/>
          </ac:grpSpMkLst>
        </pc:grpChg>
        <pc:cxnChg chg="mod">
          <ac:chgData name="nathan wiebe" userId="82c3b5bd9b634523" providerId="LiveId" clId="{8E00D060-2D6C-4A27-907A-EB460B15410B}" dt="2024-11-23T14:54:14.521" v="556" actId="571"/>
          <ac:cxnSpMkLst>
            <pc:docMk/>
            <pc:sldMk cId="2074303869" sldId="1911"/>
            <ac:cxnSpMk id="11" creationId="{0DE5EA1F-CF4D-5571-2FB3-5D4B4C2C0F7C}"/>
          </ac:cxnSpMkLst>
        </pc:cxnChg>
        <pc:cxnChg chg="mod">
          <ac:chgData name="nathan wiebe" userId="82c3b5bd9b634523" providerId="LiveId" clId="{8E00D060-2D6C-4A27-907A-EB460B15410B}" dt="2024-11-23T14:54:14.521" v="556" actId="571"/>
          <ac:cxnSpMkLst>
            <pc:docMk/>
            <pc:sldMk cId="2074303869" sldId="1911"/>
            <ac:cxnSpMk id="12" creationId="{B32686AB-25AE-9A27-27A2-51275C56CBE7}"/>
          </ac:cxnSpMkLst>
        </pc:cxnChg>
      </pc:sldChg>
      <pc:sldChg chg="addSp modSp new mod modAnim">
        <pc:chgData name="nathan wiebe" userId="82c3b5bd9b634523" providerId="LiveId" clId="{8E00D060-2D6C-4A27-907A-EB460B15410B}" dt="2024-11-24T22:02:32.893" v="6297"/>
        <pc:sldMkLst>
          <pc:docMk/>
          <pc:sldMk cId="4152178365" sldId="1912"/>
        </pc:sldMkLst>
        <pc:spChg chg="mod">
          <ac:chgData name="nathan wiebe" userId="82c3b5bd9b634523" providerId="LiveId" clId="{8E00D060-2D6C-4A27-907A-EB460B15410B}" dt="2024-11-23T15:02:20.360" v="786" actId="20577"/>
          <ac:spMkLst>
            <pc:docMk/>
            <pc:sldMk cId="4152178365" sldId="1912"/>
            <ac:spMk id="2" creationId="{B88D4D51-A6F0-BC4A-C72F-88F1EC991189}"/>
          </ac:spMkLst>
        </pc:spChg>
        <pc:spChg chg="mod">
          <ac:chgData name="nathan wiebe" userId="82c3b5bd9b634523" providerId="LiveId" clId="{8E00D060-2D6C-4A27-907A-EB460B15410B}" dt="2024-11-24T21:54:31.111" v="6031" actId="20577"/>
          <ac:spMkLst>
            <pc:docMk/>
            <pc:sldMk cId="4152178365" sldId="1912"/>
            <ac:spMk id="3" creationId="{22420204-7485-0C4F-7F68-5FA31C339D46}"/>
          </ac:spMkLst>
        </pc:spChg>
        <pc:spChg chg="add mod">
          <ac:chgData name="nathan wiebe" userId="82c3b5bd9b634523" providerId="LiveId" clId="{8E00D060-2D6C-4A27-907A-EB460B15410B}" dt="2024-11-24T21:55:23.835" v="6049" actId="21"/>
          <ac:spMkLst>
            <pc:docMk/>
            <pc:sldMk cId="4152178365" sldId="1912"/>
            <ac:spMk id="4" creationId="{C2F025DB-3980-4C44-EBD3-BF27DCE4A270}"/>
          </ac:spMkLst>
        </pc:spChg>
        <pc:spChg chg="add mod">
          <ac:chgData name="nathan wiebe" userId="82c3b5bd9b634523" providerId="LiveId" clId="{8E00D060-2D6C-4A27-907A-EB460B15410B}" dt="2024-11-24T21:54:46.892" v="6034" actId="1076"/>
          <ac:spMkLst>
            <pc:docMk/>
            <pc:sldMk cId="4152178365" sldId="1912"/>
            <ac:spMk id="5" creationId="{EE93B4A5-142D-04ED-B930-51A82B336D95}"/>
          </ac:spMkLst>
        </pc:spChg>
        <pc:spChg chg="add mod">
          <ac:chgData name="nathan wiebe" userId="82c3b5bd9b634523" providerId="LiveId" clId="{8E00D060-2D6C-4A27-907A-EB460B15410B}" dt="2024-11-24T21:54:50.961" v="6036" actId="1076"/>
          <ac:spMkLst>
            <pc:docMk/>
            <pc:sldMk cId="4152178365" sldId="1912"/>
            <ac:spMk id="6" creationId="{10BC6D3A-7504-4703-2D0B-A668428B5146}"/>
          </ac:spMkLst>
        </pc:spChg>
        <pc:spChg chg="add mod">
          <ac:chgData name="nathan wiebe" userId="82c3b5bd9b634523" providerId="LiveId" clId="{8E00D060-2D6C-4A27-907A-EB460B15410B}" dt="2024-11-24T21:54:55.893" v="6038" actId="1076"/>
          <ac:spMkLst>
            <pc:docMk/>
            <pc:sldMk cId="4152178365" sldId="1912"/>
            <ac:spMk id="7" creationId="{49B8212D-7382-C00D-8073-62FACDF85CF7}"/>
          </ac:spMkLst>
        </pc:spChg>
        <pc:spChg chg="add mod">
          <ac:chgData name="nathan wiebe" userId="82c3b5bd9b634523" providerId="LiveId" clId="{8E00D060-2D6C-4A27-907A-EB460B15410B}" dt="2024-11-24T21:56:09.008" v="6063" actId="207"/>
          <ac:spMkLst>
            <pc:docMk/>
            <pc:sldMk cId="4152178365" sldId="1912"/>
            <ac:spMk id="8" creationId="{71FCB774-493B-9245-2A81-14E8DB7638C8}"/>
          </ac:spMkLst>
        </pc:spChg>
        <pc:spChg chg="add mod">
          <ac:chgData name="nathan wiebe" userId="82c3b5bd9b634523" providerId="LiveId" clId="{8E00D060-2D6C-4A27-907A-EB460B15410B}" dt="2024-11-24T21:56:22.483" v="6071" actId="20577"/>
          <ac:spMkLst>
            <pc:docMk/>
            <pc:sldMk cId="4152178365" sldId="1912"/>
            <ac:spMk id="9" creationId="{316D48B8-08F3-A06E-5DBD-FBA23A663357}"/>
          </ac:spMkLst>
        </pc:spChg>
        <pc:spChg chg="add mod">
          <ac:chgData name="nathan wiebe" userId="82c3b5bd9b634523" providerId="LiveId" clId="{8E00D060-2D6C-4A27-907A-EB460B15410B}" dt="2024-11-24T21:56:35.522" v="6077" actId="20577"/>
          <ac:spMkLst>
            <pc:docMk/>
            <pc:sldMk cId="4152178365" sldId="1912"/>
            <ac:spMk id="10" creationId="{5DDEE6A1-B4BF-77C5-BEBA-20FD3B61B0B1}"/>
          </ac:spMkLst>
        </pc:spChg>
        <pc:spChg chg="add mod">
          <ac:chgData name="nathan wiebe" userId="82c3b5bd9b634523" providerId="LiveId" clId="{8E00D060-2D6C-4A27-907A-EB460B15410B}" dt="2024-11-24T21:56:44.571" v="6081" actId="20577"/>
          <ac:spMkLst>
            <pc:docMk/>
            <pc:sldMk cId="4152178365" sldId="1912"/>
            <ac:spMk id="11" creationId="{6BE20AAD-80BC-9C2B-A3F7-21D0355350D0}"/>
          </ac:spMkLst>
        </pc:spChg>
        <pc:spChg chg="add mod">
          <ac:chgData name="nathan wiebe" userId="82c3b5bd9b634523" providerId="LiveId" clId="{8E00D060-2D6C-4A27-907A-EB460B15410B}" dt="2024-11-24T21:58:32.555" v="6101" actId="20577"/>
          <ac:spMkLst>
            <pc:docMk/>
            <pc:sldMk cId="4152178365" sldId="1912"/>
            <ac:spMk id="12" creationId="{9BD8F41F-A425-850A-DE0A-67EA21376135}"/>
          </ac:spMkLst>
        </pc:spChg>
        <pc:spChg chg="add mod">
          <ac:chgData name="nathan wiebe" userId="82c3b5bd9b634523" providerId="LiveId" clId="{8E00D060-2D6C-4A27-907A-EB460B15410B}" dt="2024-11-24T21:59:55.503" v="6218" actId="1076"/>
          <ac:spMkLst>
            <pc:docMk/>
            <pc:sldMk cId="4152178365" sldId="1912"/>
            <ac:spMk id="21" creationId="{14877CF7-430A-ABAD-AB5C-4F5D135C9EBC}"/>
          </ac:spMkLst>
        </pc:spChg>
        <pc:spChg chg="add mod">
          <ac:chgData name="nathan wiebe" userId="82c3b5bd9b634523" providerId="LiveId" clId="{8E00D060-2D6C-4A27-907A-EB460B15410B}" dt="2024-11-24T22:02:24.051" v="6295" actId="164"/>
          <ac:spMkLst>
            <pc:docMk/>
            <pc:sldMk cId="4152178365" sldId="1912"/>
            <ac:spMk id="22" creationId="{126D8A9C-C32C-8E82-4ECF-6649830EF74B}"/>
          </ac:spMkLst>
        </pc:spChg>
        <pc:grpChg chg="add mod">
          <ac:chgData name="nathan wiebe" userId="82c3b5bd9b634523" providerId="LiveId" clId="{8E00D060-2D6C-4A27-907A-EB460B15410B}" dt="2024-11-24T22:02:24.051" v="6295" actId="164"/>
          <ac:grpSpMkLst>
            <pc:docMk/>
            <pc:sldMk cId="4152178365" sldId="1912"/>
            <ac:grpSpMk id="23" creationId="{130F450E-BB5C-5734-3677-CC42A1F6657F}"/>
          </ac:grpSpMkLst>
        </pc:grpChg>
        <pc:picChg chg="add mod">
          <ac:chgData name="nathan wiebe" userId="82c3b5bd9b634523" providerId="LiveId" clId="{8E00D060-2D6C-4A27-907A-EB460B15410B}" dt="2024-11-24T22:02:24.051" v="6295" actId="164"/>
          <ac:picMkLst>
            <pc:docMk/>
            <pc:sldMk cId="4152178365" sldId="1912"/>
            <ac:picMk id="2050" creationId="{CBDB2F9D-D369-07C6-E0F8-5C599ADF8663}"/>
          </ac:picMkLst>
        </pc:picChg>
        <pc:cxnChg chg="add">
          <ac:chgData name="nathan wiebe" userId="82c3b5bd9b634523" providerId="LiveId" clId="{8E00D060-2D6C-4A27-907A-EB460B15410B}" dt="2024-11-24T21:57:51.716" v="6088" actId="11529"/>
          <ac:cxnSpMkLst>
            <pc:docMk/>
            <pc:sldMk cId="4152178365" sldId="1912"/>
            <ac:cxnSpMk id="14" creationId="{E1CFD863-3114-47E5-46E1-EF6EF765B548}"/>
          </ac:cxnSpMkLst>
        </pc:cxnChg>
        <pc:cxnChg chg="add">
          <ac:chgData name="nathan wiebe" userId="82c3b5bd9b634523" providerId="LiveId" clId="{8E00D060-2D6C-4A27-907A-EB460B15410B}" dt="2024-11-24T21:57:56.411" v="6089" actId="11529"/>
          <ac:cxnSpMkLst>
            <pc:docMk/>
            <pc:sldMk cId="4152178365" sldId="1912"/>
            <ac:cxnSpMk id="16" creationId="{21F6D19F-23A9-AC21-0C25-7785865B1730}"/>
          </ac:cxnSpMkLst>
        </pc:cxnChg>
        <pc:cxnChg chg="add">
          <ac:chgData name="nathan wiebe" userId="82c3b5bd9b634523" providerId="LiveId" clId="{8E00D060-2D6C-4A27-907A-EB460B15410B}" dt="2024-11-24T21:58:09.842" v="6090" actId="11529"/>
          <ac:cxnSpMkLst>
            <pc:docMk/>
            <pc:sldMk cId="4152178365" sldId="1912"/>
            <ac:cxnSpMk id="18" creationId="{FBCD3A17-2F3F-285F-392A-0E8ED4CBE698}"/>
          </ac:cxnSpMkLst>
        </pc:cxnChg>
        <pc:cxnChg chg="add">
          <ac:chgData name="nathan wiebe" userId="82c3b5bd9b634523" providerId="LiveId" clId="{8E00D060-2D6C-4A27-907A-EB460B15410B}" dt="2024-11-24T21:58:17.099" v="6091" actId="11529"/>
          <ac:cxnSpMkLst>
            <pc:docMk/>
            <pc:sldMk cId="4152178365" sldId="1912"/>
            <ac:cxnSpMk id="20" creationId="{AC099091-3A9D-1029-9C63-B168A006C252}"/>
          </ac:cxnSpMkLst>
        </pc:cxnChg>
      </pc:sldChg>
      <pc:sldChg chg="addSp delSp modSp new mod modAnim">
        <pc:chgData name="nathan wiebe" userId="82c3b5bd9b634523" providerId="LiveId" clId="{8E00D060-2D6C-4A27-907A-EB460B15410B}" dt="2024-11-23T18:41:20.829" v="5223"/>
        <pc:sldMkLst>
          <pc:docMk/>
          <pc:sldMk cId="4030703740" sldId="1913"/>
        </pc:sldMkLst>
        <pc:spChg chg="mod">
          <ac:chgData name="nathan wiebe" userId="82c3b5bd9b634523" providerId="LiveId" clId="{8E00D060-2D6C-4A27-907A-EB460B15410B}" dt="2024-11-23T15:29:06.586" v="1457" actId="20577"/>
          <ac:spMkLst>
            <pc:docMk/>
            <pc:sldMk cId="4030703740" sldId="1913"/>
            <ac:spMk id="2" creationId="{C958B28D-8D17-CB0B-6960-562F4B92450C}"/>
          </ac:spMkLst>
        </pc:spChg>
        <pc:spChg chg="add del mod">
          <ac:chgData name="nathan wiebe" userId="82c3b5bd9b634523" providerId="LiveId" clId="{8E00D060-2D6C-4A27-907A-EB460B15410B}" dt="2024-11-23T15:38:27.097" v="1916" actId="27636"/>
          <ac:spMkLst>
            <pc:docMk/>
            <pc:sldMk cId="4030703740" sldId="1913"/>
            <ac:spMk id="3" creationId="{C6428840-F78B-FF72-CDA6-804CE29FB7D7}"/>
          </ac:spMkLst>
        </pc:spChg>
        <pc:spChg chg="add mod">
          <ac:chgData name="nathan wiebe" userId="82c3b5bd9b634523" providerId="LiveId" clId="{8E00D060-2D6C-4A27-907A-EB460B15410B}" dt="2024-11-23T18:41:07.773" v="5221" actId="164"/>
          <ac:spMkLst>
            <pc:docMk/>
            <pc:sldMk cId="4030703740" sldId="1913"/>
            <ac:spMk id="9" creationId="{B1C388F8-8EAB-5D28-0488-F03D14644E61}"/>
          </ac:spMkLst>
        </pc:spChg>
        <pc:spChg chg="add mod">
          <ac:chgData name="nathan wiebe" userId="82c3b5bd9b634523" providerId="LiveId" clId="{8E00D060-2D6C-4A27-907A-EB460B15410B}" dt="2024-11-23T18:41:07.773" v="5221" actId="164"/>
          <ac:spMkLst>
            <pc:docMk/>
            <pc:sldMk cId="4030703740" sldId="1913"/>
            <ac:spMk id="10" creationId="{4BB1772C-FC1E-FDC6-C337-BBA00A9205C0}"/>
          </ac:spMkLst>
        </pc:spChg>
        <pc:spChg chg="add mod">
          <ac:chgData name="nathan wiebe" userId="82c3b5bd9b634523" providerId="LiveId" clId="{8E00D060-2D6C-4A27-907A-EB460B15410B}" dt="2024-11-23T18:41:07.773" v="5221" actId="164"/>
          <ac:spMkLst>
            <pc:docMk/>
            <pc:sldMk cId="4030703740" sldId="1913"/>
            <ac:spMk id="11" creationId="{997CA337-1715-3DF1-30F7-7BA4FDE65872}"/>
          </ac:spMkLst>
        </pc:spChg>
        <pc:grpChg chg="add mod">
          <ac:chgData name="nathan wiebe" userId="82c3b5bd9b634523" providerId="LiveId" clId="{8E00D060-2D6C-4A27-907A-EB460B15410B}" dt="2024-11-23T18:41:07.773" v="5221" actId="164"/>
          <ac:grpSpMkLst>
            <pc:docMk/>
            <pc:sldMk cId="4030703740" sldId="1913"/>
            <ac:grpSpMk id="12" creationId="{E49CDDA9-6482-8FB2-BAFD-2CB16E6D6614}"/>
          </ac:grpSpMkLst>
        </pc:grpChg>
        <pc:picChg chg="add del mod ord">
          <ac:chgData name="nathan wiebe" userId="82c3b5bd9b634523" providerId="LiveId" clId="{8E00D060-2D6C-4A27-907A-EB460B15410B}" dt="2024-11-23T15:34:42.946" v="1519" actId="22"/>
          <ac:picMkLst>
            <pc:docMk/>
            <pc:sldMk cId="4030703740" sldId="1913"/>
            <ac:picMk id="5" creationId="{4177FE4E-6FE5-FA01-F4E1-309EBE5A0EF6}"/>
          </ac:picMkLst>
        </pc:picChg>
        <pc:picChg chg="add mod">
          <ac:chgData name="nathan wiebe" userId="82c3b5bd9b634523" providerId="LiveId" clId="{8E00D060-2D6C-4A27-907A-EB460B15410B}" dt="2024-11-23T15:34:53.616" v="1528" actId="1076"/>
          <ac:picMkLst>
            <pc:docMk/>
            <pc:sldMk cId="4030703740" sldId="1913"/>
            <ac:picMk id="7" creationId="{AD88FE6B-A4C8-7FD8-389B-C8F02B372E5E}"/>
          </ac:picMkLst>
        </pc:picChg>
        <pc:inkChg chg="add mod">
          <ac:chgData name="nathan wiebe" userId="82c3b5bd9b634523" providerId="LiveId" clId="{8E00D060-2D6C-4A27-907A-EB460B15410B}" dt="2024-11-23T18:41:07.773" v="5221" actId="164"/>
          <ac:inkMkLst>
            <pc:docMk/>
            <pc:sldMk cId="4030703740" sldId="1913"/>
            <ac:inkMk id="8" creationId="{4B9C02AA-C6DB-58A2-943D-1F7653C7CBE5}"/>
          </ac:inkMkLst>
        </pc:inkChg>
      </pc:sldChg>
      <pc:sldChg chg="addSp delSp modSp new mod ord modAnim">
        <pc:chgData name="nathan wiebe" userId="82c3b5bd9b634523" providerId="LiveId" clId="{8E00D060-2D6C-4A27-907A-EB460B15410B}" dt="2024-11-24T22:41:07.347" v="7017"/>
        <pc:sldMkLst>
          <pc:docMk/>
          <pc:sldMk cId="2045812360" sldId="1914"/>
        </pc:sldMkLst>
        <pc:spChg chg="mod">
          <ac:chgData name="nathan wiebe" userId="82c3b5bd9b634523" providerId="LiveId" clId="{8E00D060-2D6C-4A27-907A-EB460B15410B}" dt="2024-11-23T15:42:03.232" v="1955" actId="20577"/>
          <ac:spMkLst>
            <pc:docMk/>
            <pc:sldMk cId="2045812360" sldId="1914"/>
            <ac:spMk id="2" creationId="{4262EA88-6AB9-764A-29EE-5E3355301A35}"/>
          </ac:spMkLst>
        </pc:spChg>
        <pc:spChg chg="mod">
          <ac:chgData name="nathan wiebe" userId="82c3b5bd9b634523" providerId="LiveId" clId="{8E00D060-2D6C-4A27-907A-EB460B15410B}" dt="2024-11-23T16:08:31.538" v="2703" actId="20577"/>
          <ac:spMkLst>
            <pc:docMk/>
            <pc:sldMk cId="2045812360" sldId="1914"/>
            <ac:spMk id="3" creationId="{A9F34FF3-05AE-BD5F-AB86-93CBAEFCA041}"/>
          </ac:spMkLst>
        </pc:spChg>
        <pc:spChg chg="add mod">
          <ac:chgData name="nathan wiebe" userId="82c3b5bd9b634523" providerId="LiveId" clId="{8E00D060-2D6C-4A27-907A-EB460B15410B}" dt="2024-11-23T16:03:12.003" v="2701" actId="1035"/>
          <ac:spMkLst>
            <pc:docMk/>
            <pc:sldMk cId="2045812360" sldId="1914"/>
            <ac:spMk id="6" creationId="{174F93C9-7308-6C4F-D6C5-AEB65BF9C56D}"/>
          </ac:spMkLst>
        </pc:spChg>
        <pc:spChg chg="add mod">
          <ac:chgData name="nathan wiebe" userId="82c3b5bd9b634523" providerId="LiveId" clId="{8E00D060-2D6C-4A27-907A-EB460B15410B}" dt="2024-11-23T16:03:12.003" v="2701" actId="1035"/>
          <ac:spMkLst>
            <pc:docMk/>
            <pc:sldMk cId="2045812360" sldId="1914"/>
            <ac:spMk id="7" creationId="{7B7529BD-E605-5254-0642-C5563A48411C}"/>
          </ac:spMkLst>
        </pc:spChg>
        <pc:spChg chg="add mod">
          <ac:chgData name="nathan wiebe" userId="82c3b5bd9b634523" providerId="LiveId" clId="{8E00D060-2D6C-4A27-907A-EB460B15410B}" dt="2024-11-23T16:03:12.003" v="2701" actId="1035"/>
          <ac:spMkLst>
            <pc:docMk/>
            <pc:sldMk cId="2045812360" sldId="1914"/>
            <ac:spMk id="8" creationId="{41F0839C-3BE4-F22B-EC6B-591FD871E77D}"/>
          </ac:spMkLst>
        </pc:spChg>
        <pc:spChg chg="add mod">
          <ac:chgData name="nathan wiebe" userId="82c3b5bd9b634523" providerId="LiveId" clId="{8E00D060-2D6C-4A27-907A-EB460B15410B}" dt="2024-11-23T16:03:12.003" v="2701" actId="1035"/>
          <ac:spMkLst>
            <pc:docMk/>
            <pc:sldMk cId="2045812360" sldId="1914"/>
            <ac:spMk id="13" creationId="{2FFE9F62-9AC2-ADF5-E35C-E0C639230760}"/>
          </ac:spMkLst>
        </pc:spChg>
        <pc:spChg chg="add mod">
          <ac:chgData name="nathan wiebe" userId="82c3b5bd9b634523" providerId="LiveId" clId="{8E00D060-2D6C-4A27-907A-EB460B15410B}" dt="2024-11-23T16:03:12.003" v="2701" actId="1035"/>
          <ac:spMkLst>
            <pc:docMk/>
            <pc:sldMk cId="2045812360" sldId="1914"/>
            <ac:spMk id="15" creationId="{BDB399B8-D52E-4AC6-D5D9-7F64E98FB261}"/>
          </ac:spMkLst>
        </pc:spChg>
        <pc:cxnChg chg="add del">
          <ac:chgData name="nathan wiebe" userId="82c3b5bd9b634523" providerId="LiveId" clId="{8E00D060-2D6C-4A27-907A-EB460B15410B}" dt="2024-11-23T15:43:39.029" v="1984" actId="11529"/>
          <ac:cxnSpMkLst>
            <pc:docMk/>
            <pc:sldMk cId="2045812360" sldId="1914"/>
            <ac:cxnSpMk id="5" creationId="{E6183758-A88F-28EA-E9BB-2F2E87CEF6E4}"/>
          </ac:cxnSpMkLst>
        </pc:cxnChg>
        <pc:cxnChg chg="add mod ord">
          <ac:chgData name="nathan wiebe" userId="82c3b5bd9b634523" providerId="LiveId" clId="{8E00D060-2D6C-4A27-907A-EB460B15410B}" dt="2024-11-23T16:03:12.003" v="2701" actId="1035"/>
          <ac:cxnSpMkLst>
            <pc:docMk/>
            <pc:sldMk cId="2045812360" sldId="1914"/>
            <ac:cxnSpMk id="10" creationId="{BD36AEF2-032B-08C9-4AF4-A2EF59EB579C}"/>
          </ac:cxnSpMkLst>
        </pc:cxnChg>
        <pc:cxnChg chg="add mod">
          <ac:chgData name="nathan wiebe" userId="82c3b5bd9b634523" providerId="LiveId" clId="{8E00D060-2D6C-4A27-907A-EB460B15410B}" dt="2024-11-23T16:03:12.003" v="2701" actId="1035"/>
          <ac:cxnSpMkLst>
            <pc:docMk/>
            <pc:sldMk cId="2045812360" sldId="1914"/>
            <ac:cxnSpMk id="12" creationId="{6B49B9A7-775A-53A5-58A5-559453F006CC}"/>
          </ac:cxnSpMkLst>
        </pc:cxnChg>
        <pc:cxnChg chg="add mod ord">
          <ac:chgData name="nathan wiebe" userId="82c3b5bd9b634523" providerId="LiveId" clId="{8E00D060-2D6C-4A27-907A-EB460B15410B}" dt="2024-11-23T16:03:12.003" v="2701" actId="1035"/>
          <ac:cxnSpMkLst>
            <pc:docMk/>
            <pc:sldMk cId="2045812360" sldId="1914"/>
            <ac:cxnSpMk id="14" creationId="{54152898-BF46-6AEF-E415-2C21F4526B61}"/>
          </ac:cxnSpMkLst>
        </pc:cxnChg>
      </pc:sldChg>
      <pc:sldChg chg="addSp delSp modSp new mod">
        <pc:chgData name="nathan wiebe" userId="82c3b5bd9b634523" providerId="LiveId" clId="{8E00D060-2D6C-4A27-907A-EB460B15410B}" dt="2024-11-23T16:17:58.853" v="3160" actId="21"/>
        <pc:sldMkLst>
          <pc:docMk/>
          <pc:sldMk cId="3128934957" sldId="1915"/>
        </pc:sldMkLst>
        <pc:spChg chg="mod">
          <ac:chgData name="nathan wiebe" userId="82c3b5bd9b634523" providerId="LiveId" clId="{8E00D060-2D6C-4A27-907A-EB460B15410B}" dt="2024-11-23T16:08:55.757" v="2720" actId="20577"/>
          <ac:spMkLst>
            <pc:docMk/>
            <pc:sldMk cId="3128934957" sldId="1915"/>
            <ac:spMk id="2" creationId="{F97A9160-C1CA-0131-5593-68D6C8460BA0}"/>
          </ac:spMkLst>
        </pc:spChg>
        <pc:spChg chg="mod">
          <ac:chgData name="nathan wiebe" userId="82c3b5bd9b634523" providerId="LiveId" clId="{8E00D060-2D6C-4A27-907A-EB460B15410B}" dt="2024-11-23T16:17:54.060" v="3159" actId="20577"/>
          <ac:spMkLst>
            <pc:docMk/>
            <pc:sldMk cId="3128934957" sldId="1915"/>
            <ac:spMk id="3" creationId="{9B02961C-47A1-E032-6354-DFA629EB4CA1}"/>
          </ac:spMkLst>
        </pc:spChg>
        <pc:picChg chg="add del mod">
          <ac:chgData name="nathan wiebe" userId="82c3b5bd9b634523" providerId="LiveId" clId="{8E00D060-2D6C-4A27-907A-EB460B15410B}" dt="2024-11-23T16:17:58.853" v="3160" actId="21"/>
          <ac:picMkLst>
            <pc:docMk/>
            <pc:sldMk cId="3128934957" sldId="1915"/>
            <ac:picMk id="5" creationId="{8559C7D5-6CB3-44E5-6607-DB78CAD42FD6}"/>
          </ac:picMkLst>
        </pc:picChg>
        <pc:picChg chg="add mod">
          <ac:chgData name="nathan wiebe" userId="82c3b5bd9b634523" providerId="LiveId" clId="{8E00D060-2D6C-4A27-907A-EB460B15410B}" dt="2024-11-23T16:15:34.456" v="2979" actId="1076"/>
          <ac:picMkLst>
            <pc:docMk/>
            <pc:sldMk cId="3128934957" sldId="1915"/>
            <ac:picMk id="7" creationId="{0E5F1236-6D7E-FC7F-AB3F-284F07B8594E}"/>
          </ac:picMkLst>
        </pc:picChg>
        <pc:picChg chg="add mod">
          <ac:chgData name="nathan wiebe" userId="82c3b5bd9b634523" providerId="LiveId" clId="{8E00D060-2D6C-4A27-907A-EB460B15410B}" dt="2024-11-23T16:15:34.456" v="2979" actId="1076"/>
          <ac:picMkLst>
            <pc:docMk/>
            <pc:sldMk cId="3128934957" sldId="1915"/>
            <ac:picMk id="9" creationId="{ECAA7BDA-A1B8-1EB2-C46D-936405813B67}"/>
          </ac:picMkLst>
        </pc:picChg>
      </pc:sldChg>
      <pc:sldChg chg="addSp modSp new mod">
        <pc:chgData name="nathan wiebe" userId="82c3b5bd9b634523" providerId="LiveId" clId="{8E00D060-2D6C-4A27-907A-EB460B15410B}" dt="2024-11-23T16:28:21.269" v="3432" actId="20577"/>
        <pc:sldMkLst>
          <pc:docMk/>
          <pc:sldMk cId="2898007327" sldId="1916"/>
        </pc:sldMkLst>
        <pc:spChg chg="mod">
          <ac:chgData name="nathan wiebe" userId="82c3b5bd9b634523" providerId="LiveId" clId="{8E00D060-2D6C-4A27-907A-EB460B15410B}" dt="2024-11-23T16:18:09.957" v="3179" actId="20577"/>
          <ac:spMkLst>
            <pc:docMk/>
            <pc:sldMk cId="2898007327" sldId="1916"/>
            <ac:spMk id="2" creationId="{801685E9-A378-E1D3-8A2A-947BA22E5692}"/>
          </ac:spMkLst>
        </pc:spChg>
        <pc:spChg chg="mod">
          <ac:chgData name="nathan wiebe" userId="82c3b5bd9b634523" providerId="LiveId" clId="{8E00D060-2D6C-4A27-907A-EB460B15410B}" dt="2024-11-23T16:28:21.269" v="3432" actId="20577"/>
          <ac:spMkLst>
            <pc:docMk/>
            <pc:sldMk cId="2898007327" sldId="1916"/>
            <ac:spMk id="3" creationId="{A1F6987E-BB43-B178-F063-CD5DF5F816F8}"/>
          </ac:spMkLst>
        </pc:spChg>
        <pc:picChg chg="add mod">
          <ac:chgData name="nathan wiebe" userId="82c3b5bd9b634523" providerId="LiveId" clId="{8E00D060-2D6C-4A27-907A-EB460B15410B}" dt="2024-11-23T16:18:36.354" v="3282" actId="1076"/>
          <ac:picMkLst>
            <pc:docMk/>
            <pc:sldMk cId="2898007327" sldId="1916"/>
            <ac:picMk id="5" creationId="{8559C7D5-6CB3-44E5-6607-DB78CAD42FD6}"/>
          </ac:picMkLst>
        </pc:picChg>
        <pc:picChg chg="add mod">
          <ac:chgData name="nathan wiebe" userId="82c3b5bd9b634523" providerId="LiveId" clId="{8E00D060-2D6C-4A27-907A-EB460B15410B}" dt="2024-11-23T16:20:19.602" v="3287" actId="1076"/>
          <ac:picMkLst>
            <pc:docMk/>
            <pc:sldMk cId="2898007327" sldId="1916"/>
            <ac:picMk id="6" creationId="{B5D6060F-C8DC-F451-B6E7-6174C2980375}"/>
          </ac:picMkLst>
        </pc:picChg>
      </pc:sldChg>
      <pc:sldChg chg="addSp delSp modSp new mod modAnim">
        <pc:chgData name="nathan wiebe" userId="82c3b5bd9b634523" providerId="LiveId" clId="{8E00D060-2D6C-4A27-907A-EB460B15410B}" dt="2024-11-23T18:39:33.171" v="5216"/>
        <pc:sldMkLst>
          <pc:docMk/>
          <pc:sldMk cId="382630409" sldId="1917"/>
        </pc:sldMkLst>
        <pc:spChg chg="mod">
          <ac:chgData name="nathan wiebe" userId="82c3b5bd9b634523" providerId="LiveId" clId="{8E00D060-2D6C-4A27-907A-EB460B15410B}" dt="2024-11-23T16:28:46.146" v="3461" actId="20577"/>
          <ac:spMkLst>
            <pc:docMk/>
            <pc:sldMk cId="382630409" sldId="1917"/>
            <ac:spMk id="2" creationId="{555A1DA2-4019-B59F-7C27-0C7AC9BAEC16}"/>
          </ac:spMkLst>
        </pc:spChg>
        <pc:spChg chg="mod">
          <ac:chgData name="nathan wiebe" userId="82c3b5bd9b634523" providerId="LiveId" clId="{8E00D060-2D6C-4A27-907A-EB460B15410B}" dt="2024-11-23T16:43:41.230" v="3973" actId="20577"/>
          <ac:spMkLst>
            <pc:docMk/>
            <pc:sldMk cId="382630409" sldId="1917"/>
            <ac:spMk id="3" creationId="{1A57E1EB-0E13-A7E6-A061-CDE5403A079F}"/>
          </ac:spMkLst>
        </pc:spChg>
        <pc:spChg chg="add del mod">
          <ac:chgData name="nathan wiebe" userId="82c3b5bd9b634523" providerId="LiveId" clId="{8E00D060-2D6C-4A27-907A-EB460B15410B}" dt="2024-11-23T16:37:15.911" v="3468" actId="11529"/>
          <ac:spMkLst>
            <pc:docMk/>
            <pc:sldMk cId="382630409" sldId="1917"/>
            <ac:spMk id="6" creationId="{8F841E36-8279-3E36-7B96-3C17895B684C}"/>
          </ac:spMkLst>
        </pc:spChg>
        <pc:spChg chg="add mod">
          <ac:chgData name="nathan wiebe" userId="82c3b5bd9b634523" providerId="LiveId" clId="{8E00D060-2D6C-4A27-907A-EB460B15410B}" dt="2024-11-23T16:41:49.947" v="3673" actId="164"/>
          <ac:spMkLst>
            <pc:docMk/>
            <pc:sldMk cId="382630409" sldId="1917"/>
            <ac:spMk id="7" creationId="{3A91B97D-154F-559D-9A1A-A7CE802A5782}"/>
          </ac:spMkLst>
        </pc:spChg>
        <pc:spChg chg="add mod">
          <ac:chgData name="nathan wiebe" userId="82c3b5bd9b634523" providerId="LiveId" clId="{8E00D060-2D6C-4A27-907A-EB460B15410B}" dt="2024-11-23T16:41:49.947" v="3673" actId="164"/>
          <ac:spMkLst>
            <pc:docMk/>
            <pc:sldMk cId="382630409" sldId="1917"/>
            <ac:spMk id="8" creationId="{54FF7C4A-BF07-C1F3-D45C-8E7F554ADF86}"/>
          </ac:spMkLst>
        </pc:spChg>
        <pc:grpChg chg="add mod">
          <ac:chgData name="nathan wiebe" userId="82c3b5bd9b634523" providerId="LiveId" clId="{8E00D060-2D6C-4A27-907A-EB460B15410B}" dt="2024-11-23T16:41:56.077" v="3674" actId="1076"/>
          <ac:grpSpMkLst>
            <pc:docMk/>
            <pc:sldMk cId="382630409" sldId="1917"/>
            <ac:grpSpMk id="11" creationId="{7EAAFAE6-77B7-066B-9EA7-6326106FAC4B}"/>
          </ac:grpSpMkLst>
        </pc:grpChg>
        <pc:picChg chg="add mod">
          <ac:chgData name="nathan wiebe" userId="82c3b5bd9b634523" providerId="LiveId" clId="{8E00D060-2D6C-4A27-907A-EB460B15410B}" dt="2024-11-23T16:41:21.161" v="3666" actId="1076"/>
          <ac:picMkLst>
            <pc:docMk/>
            <pc:sldMk cId="382630409" sldId="1917"/>
            <ac:picMk id="5" creationId="{72B0AAAD-2AE9-2F51-6D4B-F9CC051B6B54}"/>
          </ac:picMkLst>
        </pc:picChg>
        <pc:picChg chg="add mod">
          <ac:chgData name="nathan wiebe" userId="82c3b5bd9b634523" providerId="LiveId" clId="{8E00D060-2D6C-4A27-907A-EB460B15410B}" dt="2024-11-23T16:41:43.285" v="3672" actId="14100"/>
          <ac:picMkLst>
            <pc:docMk/>
            <pc:sldMk cId="382630409" sldId="1917"/>
            <ac:picMk id="10" creationId="{028ABBCA-3D2F-962B-EF66-ABAD95309001}"/>
          </ac:picMkLst>
        </pc:picChg>
      </pc:sldChg>
      <pc:sldChg chg="addSp delSp modSp new mod">
        <pc:chgData name="nathan wiebe" userId="82c3b5bd9b634523" providerId="LiveId" clId="{8E00D060-2D6C-4A27-907A-EB460B15410B}" dt="2024-11-24T22:38:35.639" v="7015" actId="20577"/>
        <pc:sldMkLst>
          <pc:docMk/>
          <pc:sldMk cId="790972502" sldId="1918"/>
        </pc:sldMkLst>
        <pc:spChg chg="mod">
          <ac:chgData name="nathan wiebe" userId="82c3b5bd9b634523" providerId="LiveId" clId="{8E00D060-2D6C-4A27-907A-EB460B15410B}" dt="2024-11-23T16:42:43.662" v="3719" actId="20577"/>
          <ac:spMkLst>
            <pc:docMk/>
            <pc:sldMk cId="790972502" sldId="1918"/>
            <ac:spMk id="2" creationId="{6F164A1B-6B20-3F62-42C0-58407D545934}"/>
          </ac:spMkLst>
        </pc:spChg>
        <pc:spChg chg="mod">
          <ac:chgData name="nathan wiebe" userId="82c3b5bd9b634523" providerId="LiveId" clId="{8E00D060-2D6C-4A27-907A-EB460B15410B}" dt="2024-11-24T22:38:35.639" v="7015" actId="20577"/>
          <ac:spMkLst>
            <pc:docMk/>
            <pc:sldMk cId="790972502" sldId="1918"/>
            <ac:spMk id="3" creationId="{29A3C99C-EA5A-45DB-7A98-DD5341008925}"/>
          </ac:spMkLst>
        </pc:spChg>
        <pc:graphicFrameChg chg="add del modGraphic">
          <ac:chgData name="nathan wiebe" userId="82c3b5bd9b634523" providerId="LiveId" clId="{8E00D060-2D6C-4A27-907A-EB460B15410B}" dt="2024-11-24T22:37:58.120" v="6896" actId="27309"/>
          <ac:graphicFrameMkLst>
            <pc:docMk/>
            <pc:sldMk cId="790972502" sldId="1918"/>
            <ac:graphicFrameMk id="6" creationId="{8140962F-B4A0-B3B4-392C-6319264A2103}"/>
          </ac:graphicFrameMkLst>
        </pc:graphicFrameChg>
        <pc:picChg chg="add mod">
          <ac:chgData name="nathan wiebe" userId="82c3b5bd9b634523" providerId="LiveId" clId="{8E00D060-2D6C-4A27-907A-EB460B15410B}" dt="2024-11-24T22:38:03.645" v="6898" actId="1076"/>
          <ac:picMkLst>
            <pc:docMk/>
            <pc:sldMk cId="790972502" sldId="1918"/>
            <ac:picMk id="5" creationId="{6B16EBD6-6382-A494-1B75-CC7D287EA797}"/>
          </ac:picMkLst>
        </pc:picChg>
      </pc:sldChg>
      <pc:sldChg chg="addSp modSp new mod modAnim">
        <pc:chgData name="nathan wiebe" userId="82c3b5bd9b634523" providerId="LiveId" clId="{8E00D060-2D6C-4A27-907A-EB460B15410B}" dt="2024-11-24T23:21:41.872" v="8249"/>
        <pc:sldMkLst>
          <pc:docMk/>
          <pc:sldMk cId="3544944384" sldId="1919"/>
        </pc:sldMkLst>
        <pc:spChg chg="mod">
          <ac:chgData name="nathan wiebe" userId="82c3b5bd9b634523" providerId="LiveId" clId="{8E00D060-2D6C-4A27-907A-EB460B15410B}" dt="2024-11-23T16:49:21.052" v="4168" actId="20577"/>
          <ac:spMkLst>
            <pc:docMk/>
            <pc:sldMk cId="3544944384" sldId="1919"/>
            <ac:spMk id="2" creationId="{AA8F6064-07A0-F6BC-7D34-0671567B1DC7}"/>
          </ac:spMkLst>
        </pc:spChg>
        <pc:spChg chg="mod">
          <ac:chgData name="nathan wiebe" userId="82c3b5bd9b634523" providerId="LiveId" clId="{8E00D060-2D6C-4A27-907A-EB460B15410B}" dt="2024-11-24T23:21:07.513" v="8241" actId="20577"/>
          <ac:spMkLst>
            <pc:docMk/>
            <pc:sldMk cId="3544944384" sldId="1919"/>
            <ac:spMk id="3" creationId="{3280B7E7-BE20-BC4B-BC50-88E60BA69B2D}"/>
          </ac:spMkLst>
        </pc:spChg>
        <pc:picChg chg="add mod">
          <ac:chgData name="nathan wiebe" userId="82c3b5bd9b634523" providerId="LiveId" clId="{8E00D060-2D6C-4A27-907A-EB460B15410B}" dt="2024-11-24T23:21:25.793" v="8246" actId="1076"/>
          <ac:picMkLst>
            <pc:docMk/>
            <pc:sldMk cId="3544944384" sldId="1919"/>
            <ac:picMk id="5" creationId="{FFDEDE27-8052-7556-3A46-5BB79BB04DB0}"/>
          </ac:picMkLst>
        </pc:picChg>
        <pc:picChg chg="add mod">
          <ac:chgData name="nathan wiebe" userId="82c3b5bd9b634523" providerId="LiveId" clId="{8E00D060-2D6C-4A27-907A-EB460B15410B}" dt="2024-11-24T23:14:05.342" v="8237" actId="1076"/>
          <ac:picMkLst>
            <pc:docMk/>
            <pc:sldMk cId="3544944384" sldId="1919"/>
            <ac:picMk id="6146" creationId="{7C5A321E-EC9D-7789-21AE-2B1129AD0D82}"/>
          </ac:picMkLst>
        </pc:picChg>
      </pc:sldChg>
      <pc:sldChg chg="addSp delSp modSp new mod ord modAnim">
        <pc:chgData name="nathan wiebe" userId="82c3b5bd9b634523" providerId="LiveId" clId="{8E00D060-2D6C-4A27-907A-EB460B15410B}" dt="2024-11-24T21:51:33.452" v="6029"/>
        <pc:sldMkLst>
          <pc:docMk/>
          <pc:sldMk cId="178266128" sldId="1920"/>
        </pc:sldMkLst>
        <pc:spChg chg="mod">
          <ac:chgData name="nathan wiebe" userId="82c3b5bd9b634523" providerId="LiveId" clId="{8E00D060-2D6C-4A27-907A-EB460B15410B}" dt="2024-11-24T21:35:51.927" v="5849" actId="20577"/>
          <ac:spMkLst>
            <pc:docMk/>
            <pc:sldMk cId="178266128" sldId="1920"/>
            <ac:spMk id="2" creationId="{30B29C3E-EE5E-0011-38D8-0CAF29D22367}"/>
          </ac:spMkLst>
        </pc:spChg>
        <pc:spChg chg="mod">
          <ac:chgData name="nathan wiebe" userId="82c3b5bd9b634523" providerId="LiveId" clId="{8E00D060-2D6C-4A27-907A-EB460B15410B}" dt="2024-11-24T21:38:50.071" v="5920" actId="1036"/>
          <ac:spMkLst>
            <pc:docMk/>
            <pc:sldMk cId="178266128" sldId="1920"/>
            <ac:spMk id="3" creationId="{030A88B2-5123-D028-2925-372C253538E7}"/>
          </ac:spMkLst>
        </pc:spChg>
        <pc:spChg chg="add del">
          <ac:chgData name="nathan wiebe" userId="82c3b5bd9b634523" providerId="LiveId" clId="{8E00D060-2D6C-4A27-907A-EB460B15410B}" dt="2024-11-24T21:28:51.751" v="5543" actId="22"/>
          <ac:spMkLst>
            <pc:docMk/>
            <pc:sldMk cId="178266128" sldId="1920"/>
            <ac:spMk id="5" creationId="{A19E795F-7BBD-D184-DEE0-77317A96EB80}"/>
          </ac:spMkLst>
        </pc:spChg>
        <pc:spChg chg="add mod">
          <ac:chgData name="nathan wiebe" userId="82c3b5bd9b634523" providerId="LiveId" clId="{8E00D060-2D6C-4A27-907A-EB460B15410B}" dt="2024-11-24T21:39:35.020" v="6023" actId="20577"/>
          <ac:spMkLst>
            <pc:docMk/>
            <pc:sldMk cId="178266128" sldId="1920"/>
            <ac:spMk id="6" creationId="{7396A587-7D11-0285-B90D-CE785371896A}"/>
          </ac:spMkLst>
        </pc:spChg>
        <pc:spChg chg="add mod">
          <ac:chgData name="nathan wiebe" userId="82c3b5bd9b634523" providerId="LiveId" clId="{8E00D060-2D6C-4A27-907A-EB460B15410B}" dt="2024-11-24T21:38:50.071" v="5920" actId="1036"/>
          <ac:spMkLst>
            <pc:docMk/>
            <pc:sldMk cId="178266128" sldId="1920"/>
            <ac:spMk id="8" creationId="{A29CB310-50ED-31EF-70DD-A74907AFC91C}"/>
          </ac:spMkLst>
        </pc:spChg>
        <pc:grpChg chg="add mod">
          <ac:chgData name="nathan wiebe" userId="82c3b5bd9b634523" providerId="LiveId" clId="{8E00D060-2D6C-4A27-907A-EB460B15410B}" dt="2024-11-24T21:38:50.071" v="5920" actId="1036"/>
          <ac:grpSpMkLst>
            <pc:docMk/>
            <pc:sldMk cId="178266128" sldId="1920"/>
            <ac:grpSpMk id="7" creationId="{DC229391-C230-C5BA-85A9-8C99C5270A2E}"/>
          </ac:grpSpMkLst>
        </pc:grpChg>
        <pc:picChg chg="add mod">
          <ac:chgData name="nathan wiebe" userId="82c3b5bd9b634523" providerId="LiveId" clId="{8E00D060-2D6C-4A27-907A-EB460B15410B}" dt="2024-11-24T21:38:50.071" v="5920" actId="1036"/>
          <ac:picMkLst>
            <pc:docMk/>
            <pc:sldMk cId="178266128" sldId="1920"/>
            <ac:picMk id="1026" creationId="{83E90F85-8349-18D1-85E6-A6A0965FDEF5}"/>
          </ac:picMkLst>
        </pc:picChg>
        <pc:picChg chg="add mod">
          <ac:chgData name="nathan wiebe" userId="82c3b5bd9b634523" providerId="LiveId" clId="{8E00D060-2D6C-4A27-907A-EB460B15410B}" dt="2024-11-24T21:38:50.071" v="5920" actId="1036"/>
          <ac:picMkLst>
            <pc:docMk/>
            <pc:sldMk cId="178266128" sldId="1920"/>
            <ac:picMk id="1028" creationId="{87B78BC7-718B-26F7-20CB-C6552ECF5684}"/>
          </ac:picMkLst>
        </pc:picChg>
        <pc:picChg chg="add mod">
          <ac:chgData name="nathan wiebe" userId="82c3b5bd9b634523" providerId="LiveId" clId="{8E00D060-2D6C-4A27-907A-EB460B15410B}" dt="2024-11-24T21:38:50.071" v="5920" actId="1036"/>
          <ac:picMkLst>
            <pc:docMk/>
            <pc:sldMk cId="178266128" sldId="1920"/>
            <ac:picMk id="1030" creationId="{1A14D964-2292-D91D-8EB3-F75588DD5E97}"/>
          </ac:picMkLst>
        </pc:picChg>
        <pc:picChg chg="add mod">
          <ac:chgData name="nathan wiebe" userId="82c3b5bd9b634523" providerId="LiveId" clId="{8E00D060-2D6C-4A27-907A-EB460B15410B}" dt="2024-11-24T21:38:50.071" v="5920" actId="1036"/>
          <ac:picMkLst>
            <pc:docMk/>
            <pc:sldMk cId="178266128" sldId="1920"/>
            <ac:picMk id="1032" creationId="{33D8AF8E-F430-0FFB-609F-5DE9B12856A6}"/>
          </ac:picMkLst>
        </pc:picChg>
        <pc:picChg chg="add mod">
          <ac:chgData name="nathan wiebe" userId="82c3b5bd9b634523" providerId="LiveId" clId="{8E00D060-2D6C-4A27-907A-EB460B15410B}" dt="2024-11-24T21:39:38.772" v="6024" actId="1076"/>
          <ac:picMkLst>
            <pc:docMk/>
            <pc:sldMk cId="178266128" sldId="1920"/>
            <ac:picMk id="1034" creationId="{863E3FA0-2B84-0A5B-481C-8D9EBD38DC4B}"/>
          </ac:picMkLst>
        </pc:picChg>
      </pc:sldChg>
      <pc:sldChg chg="new del">
        <pc:chgData name="nathan wiebe" userId="82c3b5bd9b634523" providerId="LiveId" clId="{8E00D060-2D6C-4A27-907A-EB460B15410B}" dt="2024-11-24T22:22:05.954" v="6519" actId="47"/>
        <pc:sldMkLst>
          <pc:docMk/>
          <pc:sldMk cId="3662845977" sldId="1921"/>
        </pc:sldMkLst>
      </pc:sldChg>
      <pc:sldChg chg="addSp modSp new mod">
        <pc:chgData name="nathan wiebe" userId="82c3b5bd9b634523" providerId="LiveId" clId="{8E00D060-2D6C-4A27-907A-EB460B15410B}" dt="2024-11-24T22:50:33.207" v="7468" actId="20577"/>
        <pc:sldMkLst>
          <pc:docMk/>
          <pc:sldMk cId="4067434246" sldId="1921"/>
        </pc:sldMkLst>
        <pc:spChg chg="mod">
          <ac:chgData name="nathan wiebe" userId="82c3b5bd9b634523" providerId="LiveId" clId="{8E00D060-2D6C-4A27-907A-EB460B15410B}" dt="2024-11-24T22:41:22.321" v="7044" actId="20577"/>
          <ac:spMkLst>
            <pc:docMk/>
            <pc:sldMk cId="4067434246" sldId="1921"/>
            <ac:spMk id="2" creationId="{2D732878-B9D4-5398-7B2C-0782AF242CBA}"/>
          </ac:spMkLst>
        </pc:spChg>
        <pc:spChg chg="mod">
          <ac:chgData name="nathan wiebe" userId="82c3b5bd9b634523" providerId="LiveId" clId="{8E00D060-2D6C-4A27-907A-EB460B15410B}" dt="2024-11-24T22:50:33.207" v="7468" actId="20577"/>
          <ac:spMkLst>
            <pc:docMk/>
            <pc:sldMk cId="4067434246" sldId="1921"/>
            <ac:spMk id="3" creationId="{26F61163-F3C2-A164-91E2-9E7172E3C28D}"/>
          </ac:spMkLst>
        </pc:spChg>
        <pc:spChg chg="add mod">
          <ac:chgData name="nathan wiebe" userId="82c3b5bd9b634523" providerId="LiveId" clId="{8E00D060-2D6C-4A27-907A-EB460B15410B}" dt="2024-11-24T22:42:13.425" v="7173" actId="1076"/>
          <ac:spMkLst>
            <pc:docMk/>
            <pc:sldMk cId="4067434246" sldId="1921"/>
            <ac:spMk id="4" creationId="{6AE780C7-9455-421D-E17B-296E20DFE2A8}"/>
          </ac:spMkLst>
        </pc:spChg>
        <pc:spChg chg="add mod">
          <ac:chgData name="nathan wiebe" userId="82c3b5bd9b634523" providerId="LiveId" clId="{8E00D060-2D6C-4A27-907A-EB460B15410B}" dt="2024-11-24T22:43:33.106" v="7294" actId="164"/>
          <ac:spMkLst>
            <pc:docMk/>
            <pc:sldMk cId="4067434246" sldId="1921"/>
            <ac:spMk id="5" creationId="{DBD8E05D-17F7-D070-EEA7-4E29E22921F7}"/>
          </ac:spMkLst>
        </pc:spChg>
        <pc:spChg chg="add mod">
          <ac:chgData name="nathan wiebe" userId="82c3b5bd9b634523" providerId="LiveId" clId="{8E00D060-2D6C-4A27-907A-EB460B15410B}" dt="2024-11-24T22:45:38.402" v="7385" actId="20577"/>
          <ac:spMkLst>
            <pc:docMk/>
            <pc:sldMk cId="4067434246" sldId="1921"/>
            <ac:spMk id="6" creationId="{B6D15548-7B19-7311-7359-2A18F2424AB9}"/>
          </ac:spMkLst>
        </pc:spChg>
        <pc:spChg chg="add mod">
          <ac:chgData name="nathan wiebe" userId="82c3b5bd9b634523" providerId="LiveId" clId="{8E00D060-2D6C-4A27-907A-EB460B15410B}" dt="2024-11-24T22:44:05.771" v="7327" actId="1076"/>
          <ac:spMkLst>
            <pc:docMk/>
            <pc:sldMk cId="4067434246" sldId="1921"/>
            <ac:spMk id="8" creationId="{69D2E90D-A3E5-75FC-93DD-B3F5D2FB4D6B}"/>
          </ac:spMkLst>
        </pc:spChg>
        <pc:spChg chg="add mod">
          <ac:chgData name="nathan wiebe" userId="82c3b5bd9b634523" providerId="LiveId" clId="{8E00D060-2D6C-4A27-907A-EB460B15410B}" dt="2024-11-24T22:44:38.040" v="7350" actId="20577"/>
          <ac:spMkLst>
            <pc:docMk/>
            <pc:sldMk cId="4067434246" sldId="1921"/>
            <ac:spMk id="14" creationId="{AE934A2E-70BB-333B-216F-13E50CD1C490}"/>
          </ac:spMkLst>
        </pc:spChg>
        <pc:spChg chg="add mod">
          <ac:chgData name="nathan wiebe" userId="82c3b5bd9b634523" providerId="LiveId" clId="{8E00D060-2D6C-4A27-907A-EB460B15410B}" dt="2024-11-24T22:44:48.124" v="7354" actId="20577"/>
          <ac:spMkLst>
            <pc:docMk/>
            <pc:sldMk cId="4067434246" sldId="1921"/>
            <ac:spMk id="15" creationId="{16618F27-1E55-6306-B34A-44E5166F37B5}"/>
          </ac:spMkLst>
        </pc:spChg>
        <pc:spChg chg="add mod">
          <ac:chgData name="nathan wiebe" userId="82c3b5bd9b634523" providerId="LiveId" clId="{8E00D060-2D6C-4A27-907A-EB460B15410B}" dt="2024-11-24T22:45:25.893" v="7383" actId="1076"/>
          <ac:spMkLst>
            <pc:docMk/>
            <pc:sldMk cId="4067434246" sldId="1921"/>
            <ac:spMk id="16" creationId="{92EE4348-5DE2-D213-6F7C-892DC9A08B80}"/>
          </ac:spMkLst>
        </pc:spChg>
        <pc:spChg chg="add mod">
          <ac:chgData name="nathan wiebe" userId="82c3b5bd9b634523" providerId="LiveId" clId="{8E00D060-2D6C-4A27-907A-EB460B15410B}" dt="2024-11-24T22:45:52.680" v="7408" actId="1076"/>
          <ac:spMkLst>
            <pc:docMk/>
            <pc:sldMk cId="4067434246" sldId="1921"/>
            <ac:spMk id="17" creationId="{F1D01BAA-BCFB-B31F-BEF5-5ECA613254E8}"/>
          </ac:spMkLst>
        </pc:spChg>
        <pc:spChg chg="add mod">
          <ac:chgData name="nathan wiebe" userId="82c3b5bd9b634523" providerId="LiveId" clId="{8E00D060-2D6C-4A27-907A-EB460B15410B}" dt="2024-11-24T22:50:03.876" v="7455" actId="1076"/>
          <ac:spMkLst>
            <pc:docMk/>
            <pc:sldMk cId="4067434246" sldId="1921"/>
            <ac:spMk id="18" creationId="{5AEE5773-65C4-08C1-8087-E1F25D8D720A}"/>
          </ac:spMkLst>
        </pc:spChg>
        <pc:spChg chg="add mod">
          <ac:chgData name="nathan wiebe" userId="82c3b5bd9b634523" providerId="LiveId" clId="{8E00D060-2D6C-4A27-907A-EB460B15410B}" dt="2024-11-24T22:47:50.106" v="7452" actId="207"/>
          <ac:spMkLst>
            <pc:docMk/>
            <pc:sldMk cId="4067434246" sldId="1921"/>
            <ac:spMk id="19" creationId="{2318E830-5CAA-CBFE-9B73-F3C12BBCCD9E}"/>
          </ac:spMkLst>
        </pc:spChg>
        <pc:spChg chg="add mod">
          <ac:chgData name="nathan wiebe" userId="82c3b5bd9b634523" providerId="LiveId" clId="{8E00D060-2D6C-4A27-907A-EB460B15410B}" dt="2024-11-24T22:50:08.271" v="7456" actId="1076"/>
          <ac:spMkLst>
            <pc:docMk/>
            <pc:sldMk cId="4067434246" sldId="1921"/>
            <ac:spMk id="20" creationId="{702A83F5-A679-D4E4-0F03-FE170BACF856}"/>
          </ac:spMkLst>
        </pc:spChg>
        <pc:spChg chg="add mod">
          <ac:chgData name="nathan wiebe" userId="82c3b5bd9b634523" providerId="LiveId" clId="{8E00D060-2D6C-4A27-907A-EB460B15410B}" dt="2024-11-24T22:47:50.106" v="7452" actId="207"/>
          <ac:spMkLst>
            <pc:docMk/>
            <pc:sldMk cId="4067434246" sldId="1921"/>
            <ac:spMk id="21" creationId="{5E6BDB29-3B60-EF0E-9D13-680D0329AA06}"/>
          </ac:spMkLst>
        </pc:spChg>
        <pc:grpChg chg="add mod">
          <ac:chgData name="nathan wiebe" userId="82c3b5bd9b634523" providerId="LiveId" clId="{8E00D060-2D6C-4A27-907A-EB460B15410B}" dt="2024-11-24T22:43:44.334" v="7296" actId="1076"/>
          <ac:grpSpMkLst>
            <pc:docMk/>
            <pc:sldMk cId="4067434246" sldId="1921"/>
            <ac:grpSpMk id="7" creationId="{98A0CCFB-55B1-F230-18D9-7791A41C73F6}"/>
          </ac:grpSpMkLst>
        </pc:grpChg>
        <pc:grpChg chg="add mod">
          <ac:chgData name="nathan wiebe" userId="82c3b5bd9b634523" providerId="LiveId" clId="{8E00D060-2D6C-4A27-907A-EB460B15410B}" dt="2024-11-24T22:44:32.981" v="7348" actId="1036"/>
          <ac:grpSpMkLst>
            <pc:docMk/>
            <pc:sldMk cId="4067434246" sldId="1921"/>
            <ac:grpSpMk id="13" creationId="{9C55CEBF-9713-8064-BE3D-1D94F3366092}"/>
          </ac:grpSpMkLst>
        </pc:grpChg>
        <pc:picChg chg="add mod">
          <ac:chgData name="nathan wiebe" userId="82c3b5bd9b634523" providerId="LiveId" clId="{8E00D060-2D6C-4A27-907A-EB460B15410B}" dt="2024-11-24T22:50:00.278" v="7454" actId="1076"/>
          <ac:picMkLst>
            <pc:docMk/>
            <pc:sldMk cId="4067434246" sldId="1921"/>
            <ac:picMk id="23" creationId="{BBF15261-E90A-DF71-1372-E5B4CF455160}"/>
          </ac:picMkLst>
        </pc:picChg>
        <pc:cxnChg chg="add mod">
          <ac:chgData name="nathan wiebe" userId="82c3b5bd9b634523" providerId="LiveId" clId="{8E00D060-2D6C-4A27-907A-EB460B15410B}" dt="2024-11-24T22:44:30.680" v="7330" actId="164"/>
          <ac:cxnSpMkLst>
            <pc:docMk/>
            <pc:sldMk cId="4067434246" sldId="1921"/>
            <ac:cxnSpMk id="10" creationId="{16D97EA8-CC1F-B341-DE29-C1A9F76A1730}"/>
          </ac:cxnSpMkLst>
        </pc:cxnChg>
        <pc:cxnChg chg="add mod">
          <ac:chgData name="nathan wiebe" userId="82c3b5bd9b634523" providerId="LiveId" clId="{8E00D060-2D6C-4A27-907A-EB460B15410B}" dt="2024-11-24T22:44:30.680" v="7330" actId="164"/>
          <ac:cxnSpMkLst>
            <pc:docMk/>
            <pc:sldMk cId="4067434246" sldId="1921"/>
            <ac:cxnSpMk id="12" creationId="{C7CDC681-59DA-5EC1-E394-E1BA6592190B}"/>
          </ac:cxnSpMkLst>
        </pc:cxnChg>
      </pc:sldChg>
      <pc:sldChg chg="addSp modSp new mod modAnim">
        <pc:chgData name="nathan wiebe" userId="82c3b5bd9b634523" providerId="LiveId" clId="{8E00D060-2D6C-4A27-907A-EB460B15410B}" dt="2024-11-24T23:03:19.574" v="8225"/>
        <pc:sldMkLst>
          <pc:docMk/>
          <pc:sldMk cId="944676952" sldId="1922"/>
        </pc:sldMkLst>
        <pc:spChg chg="mod">
          <ac:chgData name="nathan wiebe" userId="82c3b5bd9b634523" providerId="LiveId" clId="{8E00D060-2D6C-4A27-907A-EB460B15410B}" dt="2024-11-24T22:57:10.330" v="7528" actId="20577"/>
          <ac:spMkLst>
            <pc:docMk/>
            <pc:sldMk cId="944676952" sldId="1922"/>
            <ac:spMk id="2" creationId="{12EAE505-F276-8613-D546-61DA11BA91F0}"/>
          </ac:spMkLst>
        </pc:spChg>
        <pc:spChg chg="mod">
          <ac:chgData name="nathan wiebe" userId="82c3b5bd9b634523" providerId="LiveId" clId="{8E00D060-2D6C-4A27-907A-EB460B15410B}" dt="2024-11-24T23:02:29.533" v="8219" actId="20577"/>
          <ac:spMkLst>
            <pc:docMk/>
            <pc:sldMk cId="944676952" sldId="1922"/>
            <ac:spMk id="3" creationId="{EBE3A44A-D7EE-7714-4A5B-80CC26BFA90C}"/>
          </ac:spMkLst>
        </pc:spChg>
        <pc:spChg chg="add mod">
          <ac:chgData name="nathan wiebe" userId="82c3b5bd9b634523" providerId="LiveId" clId="{8E00D060-2D6C-4A27-907A-EB460B15410B}" dt="2024-11-24T23:02:52.825" v="8222" actId="164"/>
          <ac:spMkLst>
            <pc:docMk/>
            <pc:sldMk cId="944676952" sldId="1922"/>
            <ac:spMk id="4" creationId="{F443B5BA-2C50-5904-9E39-DF0B806FA1EE}"/>
          </ac:spMkLst>
        </pc:spChg>
        <pc:spChg chg="add mod">
          <ac:chgData name="nathan wiebe" userId="82c3b5bd9b634523" providerId="LiveId" clId="{8E00D060-2D6C-4A27-907A-EB460B15410B}" dt="2024-11-24T23:02:52.825" v="8222" actId="164"/>
          <ac:spMkLst>
            <pc:docMk/>
            <pc:sldMk cId="944676952" sldId="1922"/>
            <ac:spMk id="5" creationId="{ECE824C1-CBD1-8632-9AC9-3FF5A7297FAC}"/>
          </ac:spMkLst>
        </pc:spChg>
        <pc:grpChg chg="add mod">
          <ac:chgData name="nathan wiebe" userId="82c3b5bd9b634523" providerId="LiveId" clId="{8E00D060-2D6C-4A27-907A-EB460B15410B}" dt="2024-11-24T23:02:52.825" v="8222" actId="164"/>
          <ac:grpSpMkLst>
            <pc:docMk/>
            <pc:sldMk cId="944676952" sldId="1922"/>
            <ac:grpSpMk id="6" creationId="{332ADAEC-8313-C8BA-EBE0-5A231FBA57B4}"/>
          </ac:grpSpMkLst>
        </pc:grpChg>
        <pc:picChg chg="add mod">
          <ac:chgData name="nathan wiebe" userId="82c3b5bd9b634523" providerId="LiveId" clId="{8E00D060-2D6C-4A27-907A-EB460B15410B}" dt="2024-11-24T23:02:52.825" v="8222" actId="164"/>
          <ac:picMkLst>
            <pc:docMk/>
            <pc:sldMk cId="944676952" sldId="1922"/>
            <ac:picMk id="4098" creationId="{440918FD-C4F9-AD9A-6997-0E155552B92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Sheet1!$E$1</c:f>
              <c:strCache>
                <c:ptCount val="1"/>
              </c:strCache>
            </c:strRef>
          </c:tx>
          <c:spPr>
            <a:solidFill>
              <a:schemeClr val="accent1"/>
            </a:solidFill>
            <a:ln w="19050">
              <a:noFill/>
            </a:ln>
            <a:effectLst/>
          </c:spPr>
          <c:invertIfNegative val="0"/>
          <c:cat>
            <c:numRef>
              <c:f>Sheet1!$B$2:$B$33</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Sheet1!$E$2:$E$33</c:f>
              <c:numCache>
                <c:formatCode>0.00</c:formatCode>
                <c:ptCount val="32"/>
                <c:pt idx="0">
                  <c:v>6.25E-2</c:v>
                </c:pt>
                <c:pt idx="1">
                  <c:v>6.25E-2</c:v>
                </c:pt>
                <c:pt idx="2">
                  <c:v>9.375E-2</c:v>
                </c:pt>
                <c:pt idx="3">
                  <c:v>0.125</c:v>
                </c:pt>
                <c:pt idx="4">
                  <c:v>0.15625</c:v>
                </c:pt>
                <c:pt idx="5">
                  <c:v>0.1875</c:v>
                </c:pt>
                <c:pt idx="6">
                  <c:v>0.21875</c:v>
                </c:pt>
                <c:pt idx="7">
                  <c:v>0.25</c:v>
                </c:pt>
                <c:pt idx="8">
                  <c:v>0.28125</c:v>
                </c:pt>
                <c:pt idx="9">
                  <c:v>0.3125</c:v>
                </c:pt>
                <c:pt idx="10">
                  <c:v>0.34375</c:v>
                </c:pt>
                <c:pt idx="11">
                  <c:v>0.375</c:v>
                </c:pt>
                <c:pt idx="12">
                  <c:v>0.40625</c:v>
                </c:pt>
                <c:pt idx="13">
                  <c:v>0.4375</c:v>
                </c:pt>
                <c:pt idx="14">
                  <c:v>0.46875</c:v>
                </c:pt>
                <c:pt idx="15">
                  <c:v>0.5</c:v>
                </c:pt>
                <c:pt idx="16">
                  <c:v>0.53125</c:v>
                </c:pt>
                <c:pt idx="17">
                  <c:v>0.5625</c:v>
                </c:pt>
                <c:pt idx="18">
                  <c:v>0.59375</c:v>
                </c:pt>
                <c:pt idx="19">
                  <c:v>0.625</c:v>
                </c:pt>
                <c:pt idx="20">
                  <c:v>0.65625</c:v>
                </c:pt>
                <c:pt idx="21">
                  <c:v>0.6875</c:v>
                </c:pt>
                <c:pt idx="22">
                  <c:v>0.71875</c:v>
                </c:pt>
                <c:pt idx="23">
                  <c:v>0.75</c:v>
                </c:pt>
                <c:pt idx="24">
                  <c:v>0.78125</c:v>
                </c:pt>
                <c:pt idx="25">
                  <c:v>0.8125</c:v>
                </c:pt>
                <c:pt idx="26">
                  <c:v>0.84375</c:v>
                </c:pt>
                <c:pt idx="27">
                  <c:v>0.875</c:v>
                </c:pt>
                <c:pt idx="28">
                  <c:v>0.90625</c:v>
                </c:pt>
                <c:pt idx="29">
                  <c:v>0.9375</c:v>
                </c:pt>
                <c:pt idx="30">
                  <c:v>0.96875</c:v>
                </c:pt>
                <c:pt idx="31">
                  <c:v>1</c:v>
                </c:pt>
              </c:numCache>
            </c:numRef>
          </c:val>
          <c:extLst>
            <c:ext xmlns:c16="http://schemas.microsoft.com/office/drawing/2014/chart" uri="{C3380CC4-5D6E-409C-BE32-E72D297353CC}">
              <c16:uniqueId val="{00000000-3A6A-4B64-902C-E4203A53B8A9}"/>
            </c:ext>
          </c:extLst>
        </c:ser>
        <c:dLbls>
          <c:showLegendKey val="0"/>
          <c:showVal val="0"/>
          <c:showCatName val="0"/>
          <c:showSerName val="0"/>
          <c:showPercent val="0"/>
          <c:showBubbleSize val="0"/>
        </c:dLbls>
        <c:gapWidth val="0"/>
        <c:axId val="509579320"/>
        <c:axId val="509583800"/>
      </c:barChart>
      <c:catAx>
        <c:axId val="509579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9583800"/>
        <c:crosses val="autoZero"/>
        <c:auto val="1"/>
        <c:lblAlgn val="ctr"/>
        <c:lblOffset val="100"/>
        <c:noMultiLvlLbl val="0"/>
      </c:catAx>
      <c:valAx>
        <c:axId val="509583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9579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3T16:20:39.574"/>
    </inkml:context>
    <inkml:brush xml:id="br0">
      <inkml:brushProperty name="width" value="0.035" units="cm"/>
      <inkml:brushProperty name="height" value="0.035" units="cm"/>
    </inkml:brush>
  </inkml:definitions>
  <inkml:trace contextRef="#ctx0" brushRef="#br0">0 38 24575,'20'0'0,"1"1"0,1-2 0,-1 0 0,0-1 0,40-9 0,-36 4 0,0 2 0,1 0 0,0 2 0,0 1 0,27 1 0,-24 1 0,77 4 0,-89-3 0,-1 2 0,1 0 0,0 1 0,19 8 0,297 115 0,-293-112 0,6 1 0,-1 3 0,74 41 0,52 30 0,-25-14 0,-136-69 0,1 0 0,-1 1 0,0 1 0,-1-1 0,15 19 0,35 54 0,-35-43 0,-12-18 0,1 0 0,0-1 0,22 23 0,-16-23 0,-4-4 0,0 0 0,-1 1 0,16 24 0,-26-33 0,0-1 0,-1 0 0,0 1 0,0 0 0,-1 0 0,1 0 0,-2 0 0,3 11 0,-3-11 0,1 1 0,0 0 0,1-1 0,0 1 0,0-1 0,5 8 0,27 41 0,-11-21 0,-7-5 0,-2 0 0,0 0 0,-3 1 0,12 40 0,-21-61 0,0-1 0,1 0 0,0-1 0,11 17 0,26 28 0,-36-46 0,55 78 0,-14-18 0,-30-46 0,-1 1 0,-1 0 0,0 1 0,10 26 0,96 262 0,-110-288 0,1 1 0,1-2 0,25 37 0,-27-45 0,-2 0 0,0 0 0,-1 1 0,0 0 0,6 24 0,16 81 0,-22-84 0,1 18 0,4 91 0,-11-137 0,-1 0 0,1 1 0,1-1 0,0 0 0,0-1 0,0 1 0,1 0 0,0-1 0,1 1 0,-1-1 0,2 0 0,8 12 0,8 12 0,-2 1 0,-1 0 0,-1 2 0,12 37 0,-8-20 0,2-1 0,48 78 0,-54-106 0,0-1 0,1-1 0,25 21 0,-23-23 0,-1 1 0,-2 1 0,23 30 0,-31-37 0,0 0 0,17 18 0,-22-27 0,0 0 0,-1-1 0,1 0 0,1 0 0,-1 0 0,0 0 0,1-1 0,0 1 0,-1-1 0,1-1 0,10 4 0,12 1 0,0 1 0,-1 1 0,0 1 0,0 2 0,-1 0 0,0 2 0,32 22 0,-47-29 0,0-1 0,0 0 0,0-1 0,0 0 0,13 2 0,-9-2 0,-1 0 0,18 9 0,-24-10 0,0 0 0,0 0 0,1-1 0,-1-1 0,1 1 0,-1-1 0,1 0 0,11-1 0,-2 1 0,-1 1 0,29 7 0,-31-5 0,-1-1 0,1-1 0,15 1 0,0-2 0,-1-1 0,0-2 0,1-1 0,-1-1 0,46-13 0,-27 2 0,66-24 0,-99 33 0,0-1 0,0-1 0,0 0 0,-1-1 0,19-16 0,18-25 0,14-11 0,92-89 0,-26 23 0,-102 102 0,-2-2 0,44-56 0,-44 51 0,35-35 0,-30 35 0,-24 23 0,-1 1 0,0-1 0,9-18 0,-8 15 0,12-18 0,-10 18 0,0-1 0,-1 0 0,0 0 0,-1 0 0,-1-1 0,0 0 0,4-16 0,-3 3 0,2 1 0,1 1 0,1 0 0,1 0 0,1 1 0,1 0 0,1 1 0,33-37 0,67-53 0,31-35 0,-128 124 0,-1 0 0,-1-1 0,14-30 0,14-22 0,-35 63 0,1 0 0,1 0 0,14-13 0,-7 9 0,1 1 0,1 0 0,24-13 0,-31 22 0,1 0 0,0 1 0,0 1 0,1 0 0,0 1 0,20-4 0,202-22 0,-58 29 0,-100 3 0,-63-1 0,-1 1 0,0 1 0,0 1 0,24 6 0,56 27 0,-10 2 0,-72-31 0,0 1 0,0 0 0,-1 1 0,13 12 0,3 6 0,34 29 0,-24-22 0,48 56 0,-78-82 0,1 0 0,0-1 0,0 0 0,1 0 0,0-1 0,16 7 0,16 11 0,-23-12 0,1-1 0,0 0 0,0-1 0,1-2 0,0 0 0,40 9 0,-11-9 0,1-3 0,82-2 0,-18-2 0,80-2 0,-165-2 0,0-1 0,0-2 0,32-9 0,-4 0 0,-34 7 0,0 0 0,0-1 0,-1-2 0,27-16 0,-2 2 0,-2-1 0,69-51 0,-35 21 0,63-32 0,-136 84 0,5-5 0,0 1 0,0-2 0,-1 0 0,-1 0 0,1-1 0,-2 0 0,1 0 0,7-14 0,-1 3 0,2 1 0,0 2 0,27-24 0,67-47 0,-12 11 0,-48 35 0,102-92 0,-91 70 0,-37 37 0,50-43 0,161-86 0,-122 86 0,95-77 0,-188 133 0,1 2 0,0 0 0,30-13 0,-11 10 0,48-14 0,168-32 0,-214 54 0,-10 2 0,64-6 0,53 1 0,45-1 0,284 14-1365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FE927-1ADA-46F0-A305-22E6281F732C}"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052A3-3DF5-4BC1-81DD-E0313942BC2C}" type="slidenum">
              <a:rPr lang="en-US" smtClean="0"/>
              <a:t>‹#›</a:t>
            </a:fld>
            <a:endParaRPr lang="en-US"/>
          </a:p>
        </p:txBody>
      </p:sp>
    </p:spTree>
    <p:extLst>
      <p:ext uri="{BB962C8B-B14F-4D97-AF65-F5344CB8AC3E}">
        <p14:creationId xmlns:p14="http://schemas.microsoft.com/office/powerpoint/2010/main" val="49378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52A3-3DF5-4BC1-81DD-E0313942BC2C}" type="slidenum">
              <a:rPr lang="en-US" smtClean="0"/>
              <a:t>15</a:t>
            </a:fld>
            <a:endParaRPr lang="en-US"/>
          </a:p>
        </p:txBody>
      </p:sp>
    </p:spTree>
    <p:extLst>
      <p:ext uri="{BB962C8B-B14F-4D97-AF65-F5344CB8AC3E}">
        <p14:creationId xmlns:p14="http://schemas.microsoft.com/office/powerpoint/2010/main" val="108292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E44A-098D-E2AC-DC9C-CA18C2C4A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CD4D4-4025-C318-079D-4B2EECC910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8DDB3-4658-291D-A4DF-B6CE0A429E90}"/>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831C3D6E-3A04-5F04-098B-3A58A6A08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40029-4480-9993-74DE-4982FB47D3A3}"/>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28278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C0EF-20E9-C7F7-4C45-DC3990DC4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D43120-25DD-FECF-B82A-F32D58C56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45E84-E392-91D4-E2B1-314119229A87}"/>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A8653758-DF1C-F341-7EE2-658D73CD4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0A656-FAE7-59E6-8A8D-867D39C8E921}"/>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263835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67451-2469-1F78-7B5C-9BADC4A265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D939B-3F84-F28F-BC10-A9FF601B9D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03F1-5813-5CCD-1C2A-5B2D5D47080F}"/>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36F5BD80-76FE-FDC1-93C4-B0305B4B4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629D4-4798-6C89-3AB4-852042499A96}"/>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193315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266-B9E7-4149-9394-004E0F8F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8AFE75-E028-4DF8-BB12-8255ED3A1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647C23-9705-4D3B-B853-C1F0E3E1B19F}"/>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04E96C2A-2F2F-41A6-A59E-B89113CD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276DE-C33E-4BFF-A950-40DF537B8152}"/>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254994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AFC-F099-469B-8159-2B07779FD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BD773-4616-4BD2-9997-EF93BFF93C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1D613-E4ED-4D35-B198-678BFA191897}"/>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AB1FCB68-4FA9-4A09-A3A7-3CECE9032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FE6C6-1EE7-4060-816F-2801594082F5}"/>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355838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32BE-3661-423E-B165-E0D7CA1BF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76D776-F4D3-4D01-AF57-13DF8E8D5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20770-AF70-4939-BF89-1C0C59777340}"/>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F1E3B592-D372-4F8D-95CF-55FB402EB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BEE7C-A509-4557-8148-35D24842E283}"/>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259775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A831-F9E3-4845-A7E0-3F5C397EE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D0160-005D-4928-A324-13387AE1C5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F56B6-E2AE-4BEE-A6E2-9B62CCBF7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6CDE0-8B93-4C8B-9D8A-77AC981D60FD}"/>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6" name="Footer Placeholder 5">
            <a:extLst>
              <a:ext uri="{FF2B5EF4-FFF2-40B4-BE49-F238E27FC236}">
                <a16:creationId xmlns:a16="http://schemas.microsoft.com/office/drawing/2014/main" id="{9C0E2760-AFD7-4FD2-B537-9F5E3EF35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CF020-16F0-4008-96C9-57C444B69BEF}"/>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135180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D9FE-E05B-43A5-982B-5A482BE695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9E409-4883-4C77-BD2C-17622DC00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133E-6012-47DA-AD04-A7E3089F7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5B8EE-83BC-4C3B-BA46-69FD6F265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6F1DB-58A7-4239-B4F8-C3D9ECE2F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C130A-F0A6-4F6E-9BEA-00CD4617CBC8}"/>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8" name="Footer Placeholder 7">
            <a:extLst>
              <a:ext uri="{FF2B5EF4-FFF2-40B4-BE49-F238E27FC236}">
                <a16:creationId xmlns:a16="http://schemas.microsoft.com/office/drawing/2014/main" id="{C0D70E8E-407E-448F-A5EB-0AA942FF7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0B7C7-604E-4561-A9CE-E6E8BCFE8FD9}"/>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390742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DF96-F54E-49AC-B166-214BE8524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01687-78C6-445E-BA6B-53A029383D57}"/>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4" name="Footer Placeholder 3">
            <a:extLst>
              <a:ext uri="{FF2B5EF4-FFF2-40B4-BE49-F238E27FC236}">
                <a16:creationId xmlns:a16="http://schemas.microsoft.com/office/drawing/2014/main" id="{0EA0DFF1-D9C4-4B67-9D21-10BEA14C3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E4B9E9-AED0-4FE5-B21F-E3D2823C6327}"/>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178720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6FE8A-2331-4CC7-8A8D-D0330EA97BCC}"/>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3" name="Footer Placeholder 2">
            <a:extLst>
              <a:ext uri="{FF2B5EF4-FFF2-40B4-BE49-F238E27FC236}">
                <a16:creationId xmlns:a16="http://schemas.microsoft.com/office/drawing/2014/main" id="{A87662BE-514A-49D7-B7BF-29EB6BDF8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9BA13-941E-4201-8FAD-4D7D477920A2}"/>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101112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23EA-6AF1-494A-88CE-9B64B406F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BF056-4268-4B30-9921-31C526B50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3F6F3-E6D1-43ED-B720-8E4EFBEA2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CC104-BB55-4653-A561-EF10110BCB73}"/>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6" name="Footer Placeholder 5">
            <a:extLst>
              <a:ext uri="{FF2B5EF4-FFF2-40B4-BE49-F238E27FC236}">
                <a16:creationId xmlns:a16="http://schemas.microsoft.com/office/drawing/2014/main" id="{19A1130D-4BC8-409E-B572-6E7FAF3A8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7EDB6-9493-4C27-AF09-D8B7FCFE8B4B}"/>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72294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9A1A-01DB-AB20-32B7-A2C3EF49D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96AF-D8EA-E6C6-0563-631E4FCCB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0B6A1-0FD8-9CF8-A59C-ECB612ACC36D}"/>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B1588AF8-2DAE-CD5E-4723-A65FA3F98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DD8E7-68D6-F4E9-3068-11CF8FF51568}"/>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390575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95C0-4E6D-4CB6-BFDB-7B985C492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E3CF5-652C-4AE9-951B-BC343A147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EA7F5-CEB5-4F8B-9D85-090F9CB4C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819A9-E64D-4E9E-BCDF-C9623866B672}"/>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6" name="Footer Placeholder 5">
            <a:extLst>
              <a:ext uri="{FF2B5EF4-FFF2-40B4-BE49-F238E27FC236}">
                <a16:creationId xmlns:a16="http://schemas.microsoft.com/office/drawing/2014/main" id="{62CC5853-D53B-42D1-9435-00E5A7CD7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B485F-890C-4AAE-9407-B55442E8B3E7}"/>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107557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C40F-2219-4ACE-804D-EFB68504D1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B8AE0-7F47-47B4-81C9-43DE34150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170CF-9DF4-48A7-BA17-213CE6AEE57C}"/>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427E5954-3B80-4D87-8821-EC23B1729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B43D1-1CE7-471A-9D9D-1C1AA2ED78BB}"/>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3398260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860C8-8E79-4B19-99EB-98B51F382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5C1D5D-EA53-4674-967E-25EC76520F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45340-2A18-4866-A9A8-4482D8590FD6}"/>
              </a:ext>
            </a:extLst>
          </p:cNvPr>
          <p:cNvSpPr>
            <a:spLocks noGrp="1"/>
          </p:cNvSpPr>
          <p:nvPr>
            <p:ph type="dt" sz="half" idx="10"/>
          </p:nvPr>
        </p:nvSpPr>
        <p:spPr/>
        <p:txBody>
          <a:body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2E0D8DFC-2B55-4075-BCDD-6BB8AA2AB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12F4B-4BAD-42FF-A782-63DECD835477}"/>
              </a:ext>
            </a:extLst>
          </p:cNvPr>
          <p:cNvSpPr>
            <a:spLocks noGrp="1"/>
          </p:cNvSpPr>
          <p:nvPr>
            <p:ph type="sldNum" sz="quarter" idx="12"/>
          </p:nvPr>
        </p:nvSpPr>
        <p:spPr/>
        <p:txBody>
          <a:bodyPr/>
          <a:lstStyle/>
          <a:p>
            <a:fld id="{184D4274-3F4E-42B1-8DCF-7C8A599E64C1}" type="slidenum">
              <a:rPr lang="en-US" smtClean="0"/>
              <a:t>‹#›</a:t>
            </a:fld>
            <a:endParaRPr lang="en-US"/>
          </a:p>
        </p:txBody>
      </p:sp>
    </p:spTree>
    <p:extLst>
      <p:ext uri="{BB962C8B-B14F-4D97-AF65-F5344CB8AC3E}">
        <p14:creationId xmlns:p14="http://schemas.microsoft.com/office/powerpoint/2010/main" val="82166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1356-35F6-37F6-A785-C1361A564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E8FD54-891D-B9BE-CA04-CDAC63865B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B23D14-2CAC-D4FC-2C9B-E929DE447E81}"/>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D56844B5-28D0-CD90-90C8-7A6671467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B4E9C-8FBD-40C4-D8C6-B113D618ED1A}"/>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315457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1BB-E080-C727-4C36-A195FF6CF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E15FF-ADC4-87E3-9298-5C2C992AF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29A558-33FB-FA78-499C-A81577EA0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0E19AF-C378-2A15-B59E-C41AF97FE1A4}"/>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6" name="Footer Placeholder 5">
            <a:extLst>
              <a:ext uri="{FF2B5EF4-FFF2-40B4-BE49-F238E27FC236}">
                <a16:creationId xmlns:a16="http://schemas.microsoft.com/office/drawing/2014/main" id="{3D422E31-9D6A-167B-806E-0C04DADE2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2ECF6-01B8-274F-3C10-D4004B421439}"/>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35141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63FC-38D6-62A5-EEA7-2A6AB5836F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5766A1-CB4B-774B-02E1-F14110701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3E2E26-2165-33C1-E7EF-A69C649775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5BE11-4029-27FD-98CA-5B6396402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2652C-A588-8430-D4D2-66638E176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9B2186-E8BA-5E3B-C061-14E50ABB67F5}"/>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8" name="Footer Placeholder 7">
            <a:extLst>
              <a:ext uri="{FF2B5EF4-FFF2-40B4-BE49-F238E27FC236}">
                <a16:creationId xmlns:a16="http://schemas.microsoft.com/office/drawing/2014/main" id="{BC387B91-65C0-CEC5-BE8D-D16236760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ED6EDC-5CBD-A669-855C-E465267FB2E8}"/>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100612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39DB-830F-A240-B8D3-07B9D9611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AF550-1BEB-9EEF-7812-4431630AEA52}"/>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4" name="Footer Placeholder 3">
            <a:extLst>
              <a:ext uri="{FF2B5EF4-FFF2-40B4-BE49-F238E27FC236}">
                <a16:creationId xmlns:a16="http://schemas.microsoft.com/office/drawing/2014/main" id="{1B919087-CD78-163B-56E2-E527C746D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48D294-74AB-B7E3-A618-9F7E25177A10}"/>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207656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C8F06-9C01-CAD6-7D19-656FBBD897FC}"/>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3" name="Footer Placeholder 2">
            <a:extLst>
              <a:ext uri="{FF2B5EF4-FFF2-40B4-BE49-F238E27FC236}">
                <a16:creationId xmlns:a16="http://schemas.microsoft.com/office/drawing/2014/main" id="{2A3453F2-81B5-8B41-A90A-2D48F99DB0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FB45B3-49F4-C4E2-D45B-5F4D85877B09}"/>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213220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0B26-2D62-E4EA-E6EE-8BD0272F9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6B4D2-5FBA-6868-168C-100E3F041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6C859D-FFD8-4C9C-8690-DCEFEF27B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8247D-AA25-55A9-D697-EBF456B4FBF9}"/>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6" name="Footer Placeholder 5">
            <a:extLst>
              <a:ext uri="{FF2B5EF4-FFF2-40B4-BE49-F238E27FC236}">
                <a16:creationId xmlns:a16="http://schemas.microsoft.com/office/drawing/2014/main" id="{4331C7CC-6B57-CCFF-E02D-B56D92794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45F8A-EA90-9594-7D62-D83E050C85CE}"/>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21918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B85A-E5B2-86DE-E3C9-2BAA469E1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B445A-7357-007B-9B21-470915F4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5CEC2-09DC-A38A-AD9D-9861BB5A8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E7D5D-07FA-6ECB-82CB-08E1CC72D3A7}"/>
              </a:ext>
            </a:extLst>
          </p:cNvPr>
          <p:cNvSpPr>
            <a:spLocks noGrp="1"/>
          </p:cNvSpPr>
          <p:nvPr>
            <p:ph type="dt" sz="half" idx="10"/>
          </p:nvPr>
        </p:nvSpPr>
        <p:spPr/>
        <p:txBody>
          <a:bodyPr/>
          <a:lstStyle/>
          <a:p>
            <a:fld id="{973C81BF-EA34-48F8-AD55-C001218CE478}" type="datetimeFigureOut">
              <a:rPr lang="en-US" smtClean="0"/>
              <a:t>11/24/2024</a:t>
            </a:fld>
            <a:endParaRPr lang="en-US"/>
          </a:p>
        </p:txBody>
      </p:sp>
      <p:sp>
        <p:nvSpPr>
          <p:cNvPr id="6" name="Footer Placeholder 5">
            <a:extLst>
              <a:ext uri="{FF2B5EF4-FFF2-40B4-BE49-F238E27FC236}">
                <a16:creationId xmlns:a16="http://schemas.microsoft.com/office/drawing/2014/main" id="{EA611295-1A2F-346B-C27F-4CC0DFA1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EA714-A372-EE42-25A2-3A075D7C6059}"/>
              </a:ext>
            </a:extLst>
          </p:cNvPr>
          <p:cNvSpPr>
            <a:spLocks noGrp="1"/>
          </p:cNvSpPr>
          <p:nvPr>
            <p:ph type="sldNum" sz="quarter" idx="12"/>
          </p:nvPr>
        </p:nvSpPr>
        <p:spPr/>
        <p:txBody>
          <a:bodyPr/>
          <a:lstStyle/>
          <a:p>
            <a:fld id="{C7C61453-A541-4750-87A7-05D0D4AD2117}" type="slidenum">
              <a:rPr lang="en-US" smtClean="0"/>
              <a:t>‹#›</a:t>
            </a:fld>
            <a:endParaRPr lang="en-US"/>
          </a:p>
        </p:txBody>
      </p:sp>
    </p:spTree>
    <p:extLst>
      <p:ext uri="{BB962C8B-B14F-4D97-AF65-F5344CB8AC3E}">
        <p14:creationId xmlns:p14="http://schemas.microsoft.com/office/powerpoint/2010/main" val="120672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D272-91BA-4E22-6460-1722CE468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E52C2-2EE1-C09F-70DB-EF7DE93D3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C74F3-D19F-2CE3-5B15-DC86CBEF5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3C81BF-EA34-48F8-AD55-C001218CE478}" type="datetimeFigureOut">
              <a:rPr lang="en-US" smtClean="0"/>
              <a:t>11/24/2024</a:t>
            </a:fld>
            <a:endParaRPr lang="en-US"/>
          </a:p>
        </p:txBody>
      </p:sp>
      <p:sp>
        <p:nvSpPr>
          <p:cNvPr id="5" name="Footer Placeholder 4">
            <a:extLst>
              <a:ext uri="{FF2B5EF4-FFF2-40B4-BE49-F238E27FC236}">
                <a16:creationId xmlns:a16="http://schemas.microsoft.com/office/drawing/2014/main" id="{18CCADBB-A828-0876-F7B6-8995BE60C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3651B1-49A5-44E5-386E-24DBD3051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C61453-A541-4750-87A7-05D0D4AD2117}" type="slidenum">
              <a:rPr lang="en-US" smtClean="0"/>
              <a:t>‹#›</a:t>
            </a:fld>
            <a:endParaRPr lang="en-US"/>
          </a:p>
        </p:txBody>
      </p:sp>
    </p:spTree>
    <p:extLst>
      <p:ext uri="{BB962C8B-B14F-4D97-AF65-F5344CB8AC3E}">
        <p14:creationId xmlns:p14="http://schemas.microsoft.com/office/powerpoint/2010/main" val="40554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5E9F3-4B8A-49C1-A847-7B5B0E321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ED9D9-8437-46DA-AF0E-551DF3C72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63D2E-00BD-4889-B735-658F7886E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0BCAA-5246-469D-B131-61523A900032}" type="datetimeFigureOut">
              <a:rPr lang="en-US" smtClean="0"/>
              <a:t>11/24/2024</a:t>
            </a:fld>
            <a:endParaRPr lang="en-US"/>
          </a:p>
        </p:txBody>
      </p:sp>
      <p:sp>
        <p:nvSpPr>
          <p:cNvPr id="5" name="Footer Placeholder 4">
            <a:extLst>
              <a:ext uri="{FF2B5EF4-FFF2-40B4-BE49-F238E27FC236}">
                <a16:creationId xmlns:a16="http://schemas.microsoft.com/office/drawing/2014/main" id="{14ECA939-25E5-4F4B-BD28-D7145D7A6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4E79C-FED7-4749-B4EC-3046E0B81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D4274-3F4E-42B1-8DCF-7C8A599E64C1}" type="slidenum">
              <a:rPr lang="en-US" smtClean="0"/>
              <a:t>‹#›</a:t>
            </a:fld>
            <a:endParaRPr lang="en-US"/>
          </a:p>
        </p:txBody>
      </p:sp>
    </p:spTree>
    <p:extLst>
      <p:ext uri="{BB962C8B-B14F-4D97-AF65-F5344CB8AC3E}">
        <p14:creationId xmlns:p14="http://schemas.microsoft.com/office/powerpoint/2010/main" val="2604621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390.png"/><Relationship Id="rId4" Type="http://schemas.openxmlformats.org/officeDocument/2006/relationships/image" Target="../media/image38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81.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350.png"/><Relationship Id="rId1" Type="http://schemas.openxmlformats.org/officeDocument/2006/relationships/slideLayout" Target="../slideLayouts/slideLayout13.xml"/><Relationship Id="rId5" Type="http://schemas.openxmlformats.org/officeDocument/2006/relationships/image" Target="../media/image381.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391.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0.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0.png"/><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48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2.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8.png"/><Relationship Id="rId5" Type="http://schemas.openxmlformats.org/officeDocument/2006/relationships/image" Target="../media/image6.png"/><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010.png"/><Relationship Id="rId5" Type="http://schemas.openxmlformats.org/officeDocument/2006/relationships/image" Target="../media/image160.png"/><Relationship Id="rId10" Type="http://schemas.openxmlformats.org/officeDocument/2006/relationships/image" Target="../media/image210.png"/><Relationship Id="rId4" Type="http://schemas.openxmlformats.org/officeDocument/2006/relationships/image" Target="../media/image150.png"/><Relationship Id="rId9" Type="http://schemas.openxmlformats.org/officeDocument/2006/relationships/image" Target="../media/image20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E680-F790-BF87-B96C-C34F5DA99FA9}"/>
              </a:ext>
            </a:extLst>
          </p:cNvPr>
          <p:cNvSpPr>
            <a:spLocks noGrp="1"/>
          </p:cNvSpPr>
          <p:nvPr>
            <p:ph type="ctrTitle"/>
          </p:nvPr>
        </p:nvSpPr>
        <p:spPr/>
        <p:txBody>
          <a:bodyPr/>
          <a:lstStyle/>
          <a:p>
            <a:r>
              <a:rPr lang="en-US" dirty="0"/>
              <a:t>New Approaches for Training Quantum Models</a:t>
            </a:r>
          </a:p>
        </p:txBody>
      </p:sp>
      <p:sp>
        <p:nvSpPr>
          <p:cNvPr id="3" name="Subtitle 2">
            <a:extLst>
              <a:ext uri="{FF2B5EF4-FFF2-40B4-BE49-F238E27FC236}">
                <a16:creationId xmlns:a16="http://schemas.microsoft.com/office/drawing/2014/main" id="{D6B57C19-3724-2DEB-0DE9-F9B8BAB42EB7}"/>
              </a:ext>
            </a:extLst>
          </p:cNvPr>
          <p:cNvSpPr>
            <a:spLocks noGrp="1"/>
          </p:cNvSpPr>
          <p:nvPr>
            <p:ph type="subTitle" idx="1"/>
          </p:nvPr>
        </p:nvSpPr>
        <p:spPr/>
        <p:txBody>
          <a:bodyPr/>
          <a:lstStyle/>
          <a:p>
            <a:r>
              <a:rPr lang="en-US" dirty="0"/>
              <a:t>Nathan Wiebe, Burak </a:t>
            </a:r>
            <a:r>
              <a:rPr lang="en-US" dirty="0" err="1"/>
              <a:t>Cathli</a:t>
            </a:r>
            <a:r>
              <a:rPr lang="en-US" dirty="0"/>
              <a:t>, Sophia Simon</a:t>
            </a:r>
          </a:p>
        </p:txBody>
      </p:sp>
      <p:sp>
        <p:nvSpPr>
          <p:cNvPr id="4" name="TextBox 3">
            <a:extLst>
              <a:ext uri="{FF2B5EF4-FFF2-40B4-BE49-F238E27FC236}">
                <a16:creationId xmlns:a16="http://schemas.microsoft.com/office/drawing/2014/main" id="{59C6B14D-9B86-825D-5018-572B54D72BAD}"/>
              </a:ext>
            </a:extLst>
          </p:cNvPr>
          <p:cNvSpPr txBox="1"/>
          <p:nvPr/>
        </p:nvSpPr>
        <p:spPr>
          <a:xfrm>
            <a:off x="2806096" y="6328228"/>
            <a:ext cx="7163821" cy="369332"/>
          </a:xfrm>
          <a:prstGeom prst="rect">
            <a:avLst/>
          </a:prstGeom>
          <a:noFill/>
        </p:spPr>
        <p:txBody>
          <a:bodyPr wrap="none" rtlCol="0">
            <a:spAutoFit/>
          </a:bodyPr>
          <a:lstStyle/>
          <a:p>
            <a:r>
              <a:rPr lang="en-US" dirty="0"/>
              <a:t>Trigger Warning: There may be memes (but not as many as Marco’s talk)</a:t>
            </a:r>
          </a:p>
        </p:txBody>
      </p:sp>
    </p:spTree>
    <p:extLst>
      <p:ext uri="{BB962C8B-B14F-4D97-AF65-F5344CB8AC3E}">
        <p14:creationId xmlns:p14="http://schemas.microsoft.com/office/powerpoint/2010/main" val="2434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4D51-A6F0-BC4A-C72F-88F1EC991189}"/>
              </a:ext>
            </a:extLst>
          </p:cNvPr>
          <p:cNvSpPr>
            <a:spLocks noGrp="1"/>
          </p:cNvSpPr>
          <p:nvPr>
            <p:ph type="title"/>
          </p:nvPr>
        </p:nvSpPr>
        <p:spPr/>
        <p:txBody>
          <a:bodyPr/>
          <a:lstStyle/>
          <a:p>
            <a:r>
              <a:rPr lang="en-US" dirty="0"/>
              <a:t>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420204-7485-0C4F-7F68-5FA31C339D46}"/>
                  </a:ext>
                </a:extLst>
              </p:cNvPr>
              <p:cNvSpPr>
                <a:spLocks noGrp="1"/>
              </p:cNvSpPr>
              <p:nvPr>
                <p:ph idx="1"/>
              </p:nvPr>
            </p:nvSpPr>
            <p:spPr/>
            <p:txBody>
              <a:bodyPr/>
              <a:lstStyle/>
              <a:p>
                <a:r>
                  <a:rPr lang="en-US" dirty="0"/>
                  <a:t>Let us assume that we have a model that computes an objective function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𝜃</m:t>
                    </m:r>
                    <m:r>
                      <a:rPr lang="en-US" i="1" dirty="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𝑑</m:t>
                        </m:r>
                      </m:sup>
                    </m:sSup>
                    <m:r>
                      <a:rPr lang="en-US" b="0" i="1" smtClean="0">
                        <a:latin typeface="Cambria Math" panose="02040503050406030204" pitchFamily="18" charset="0"/>
                      </a:rPr>
                      <m:t>.</m:t>
                    </m:r>
                  </m:oMath>
                </a14:m>
                <a:endParaRPr lang="en-US" dirty="0"/>
              </a:p>
              <a:p>
                <a:r>
                  <a:rPr lang="en-US" dirty="0"/>
                  <a:t>Goal is to minimize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d>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d>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22420204-7485-0C4F-7F68-5FA31C339D46}"/>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2F025DB-3980-4C44-EBD3-BF27DCE4A270}"/>
              </a:ext>
            </a:extLst>
          </p:cNvPr>
          <p:cNvSpPr/>
          <p:nvPr/>
        </p:nvSpPr>
        <p:spPr>
          <a:xfrm>
            <a:off x="1689315" y="4845803"/>
            <a:ext cx="356461" cy="356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Oval 4">
            <a:extLst>
              <a:ext uri="{FF2B5EF4-FFF2-40B4-BE49-F238E27FC236}">
                <a16:creationId xmlns:a16="http://schemas.microsoft.com/office/drawing/2014/main" id="{EE93B4A5-142D-04ED-B930-51A82B336D95}"/>
              </a:ext>
            </a:extLst>
          </p:cNvPr>
          <p:cNvSpPr/>
          <p:nvPr/>
        </p:nvSpPr>
        <p:spPr>
          <a:xfrm>
            <a:off x="4781227" y="4641742"/>
            <a:ext cx="356461" cy="356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BC6D3A-7504-4703-2D0B-A668428B5146}"/>
              </a:ext>
            </a:extLst>
          </p:cNvPr>
          <p:cNvSpPr/>
          <p:nvPr/>
        </p:nvSpPr>
        <p:spPr>
          <a:xfrm>
            <a:off x="3115159" y="6136414"/>
            <a:ext cx="356461" cy="356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9B8212D-7382-C00D-8073-62FACDF85CF7}"/>
              </a:ext>
            </a:extLst>
          </p:cNvPr>
          <p:cNvSpPr/>
          <p:nvPr/>
        </p:nvSpPr>
        <p:spPr>
          <a:xfrm>
            <a:off x="6274230" y="5519065"/>
            <a:ext cx="356461" cy="3564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1FCB774-493B-9245-2A81-14E8DB7638C8}"/>
                  </a:ext>
                </a:extLst>
              </p:cNvPr>
              <p:cNvSpPr txBox="1"/>
              <p:nvPr/>
            </p:nvSpPr>
            <p:spPr>
              <a:xfrm>
                <a:off x="4502257" y="4602161"/>
                <a:ext cx="914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𝜃</m:t>
                          </m:r>
                        </m:e>
                        <m:sub>
                          <m:r>
                            <a:rPr lang="en-US" i="1" dirty="0"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p:sp>
            <p:nvSpPr>
              <p:cNvPr id="8" name="TextBox 7">
                <a:extLst>
                  <a:ext uri="{FF2B5EF4-FFF2-40B4-BE49-F238E27FC236}">
                    <a16:creationId xmlns:a16="http://schemas.microsoft.com/office/drawing/2014/main" id="{71FCB774-493B-9245-2A81-14E8DB7638C8}"/>
                  </a:ext>
                </a:extLst>
              </p:cNvPr>
              <p:cNvSpPr txBox="1">
                <a:spLocks noRot="1" noChangeAspect="1" noMove="1" noResize="1" noEditPoints="1" noAdjustHandles="1" noChangeArrowheads="1" noChangeShapeType="1" noTextEdit="1"/>
              </p:cNvSpPr>
              <p:nvPr/>
            </p:nvSpPr>
            <p:spPr>
              <a:xfrm>
                <a:off x="4502257" y="4602161"/>
                <a:ext cx="9144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16D48B8-08F3-A06E-5DBD-FBA23A663357}"/>
                  </a:ext>
                </a:extLst>
              </p:cNvPr>
              <p:cNvSpPr txBox="1"/>
              <p:nvPr/>
            </p:nvSpPr>
            <p:spPr>
              <a:xfrm>
                <a:off x="2836189" y="6123543"/>
                <a:ext cx="914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𝜃</m:t>
                          </m:r>
                        </m:e>
                        <m:sub>
                          <m:r>
                            <a:rPr lang="en-US" b="0" i="1" dirty="0"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p:sp>
            <p:nvSpPr>
              <p:cNvPr id="9" name="TextBox 8">
                <a:extLst>
                  <a:ext uri="{FF2B5EF4-FFF2-40B4-BE49-F238E27FC236}">
                    <a16:creationId xmlns:a16="http://schemas.microsoft.com/office/drawing/2014/main" id="{316D48B8-08F3-A06E-5DBD-FBA23A663357}"/>
                  </a:ext>
                </a:extLst>
              </p:cNvPr>
              <p:cNvSpPr txBox="1">
                <a:spLocks noRot="1" noChangeAspect="1" noMove="1" noResize="1" noEditPoints="1" noAdjustHandles="1" noChangeArrowheads="1" noChangeShapeType="1" noTextEdit="1"/>
              </p:cNvSpPr>
              <p:nvPr/>
            </p:nvSpPr>
            <p:spPr>
              <a:xfrm>
                <a:off x="2836189" y="6123543"/>
                <a:ext cx="9144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DDEE6A1-B4BF-77C5-BEBA-20FD3B61B0B1}"/>
                  </a:ext>
                </a:extLst>
              </p:cNvPr>
              <p:cNvSpPr txBox="1"/>
              <p:nvPr/>
            </p:nvSpPr>
            <p:spPr>
              <a:xfrm>
                <a:off x="5995260" y="5504229"/>
                <a:ext cx="914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𝜃</m:t>
                          </m:r>
                        </m:e>
                        <m:sub>
                          <m:r>
                            <a:rPr lang="en-US" b="0" i="1" dirty="0"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p:sp>
            <p:nvSpPr>
              <p:cNvPr id="10" name="TextBox 9">
                <a:extLst>
                  <a:ext uri="{FF2B5EF4-FFF2-40B4-BE49-F238E27FC236}">
                    <a16:creationId xmlns:a16="http://schemas.microsoft.com/office/drawing/2014/main" id="{5DDEE6A1-B4BF-77C5-BEBA-20FD3B61B0B1}"/>
                  </a:ext>
                </a:extLst>
              </p:cNvPr>
              <p:cNvSpPr txBox="1">
                <a:spLocks noRot="1" noChangeAspect="1" noMove="1" noResize="1" noEditPoints="1" noAdjustHandles="1" noChangeArrowheads="1" noChangeShapeType="1" noTextEdit="1"/>
              </p:cNvSpPr>
              <p:nvPr/>
            </p:nvSpPr>
            <p:spPr>
              <a:xfrm>
                <a:off x="5995260" y="5504229"/>
                <a:ext cx="9144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BE20AAD-80BC-9C2B-A3F7-21D0355350D0}"/>
                  </a:ext>
                </a:extLst>
              </p:cNvPr>
              <p:cNvSpPr txBox="1"/>
              <p:nvPr/>
            </p:nvSpPr>
            <p:spPr>
              <a:xfrm>
                <a:off x="1410345" y="4832932"/>
                <a:ext cx="914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𝜃</m:t>
                          </m:r>
                        </m:e>
                        <m:sub>
                          <m:r>
                            <a:rPr lang="en-US" b="0" i="1" dirty="0"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p:sp>
            <p:nvSpPr>
              <p:cNvPr id="11" name="TextBox 10">
                <a:extLst>
                  <a:ext uri="{FF2B5EF4-FFF2-40B4-BE49-F238E27FC236}">
                    <a16:creationId xmlns:a16="http://schemas.microsoft.com/office/drawing/2014/main" id="{6BE20AAD-80BC-9C2B-A3F7-21D0355350D0}"/>
                  </a:ext>
                </a:extLst>
              </p:cNvPr>
              <p:cNvSpPr txBox="1">
                <a:spLocks noRot="1" noChangeAspect="1" noMove="1" noResize="1" noEditPoints="1" noAdjustHandles="1" noChangeArrowheads="1" noChangeShapeType="1" noTextEdit="1"/>
              </p:cNvSpPr>
              <p:nvPr/>
            </p:nvSpPr>
            <p:spPr>
              <a:xfrm>
                <a:off x="1410345" y="4832932"/>
                <a:ext cx="9144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9BD8F41F-A425-850A-DE0A-67EA21376135}"/>
                  </a:ext>
                </a:extLst>
              </p:cNvPr>
              <p:cNvSpPr/>
              <p:nvPr/>
            </p:nvSpPr>
            <p:spPr>
              <a:xfrm>
                <a:off x="3471620" y="5034160"/>
                <a:ext cx="1144292" cy="786342"/>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𝜃</m:t>
                      </m:r>
                      <m:r>
                        <a:rPr lang="en-US" i="1" dirty="0" smtClean="0">
                          <a:latin typeface="Cambria Math" panose="02040503050406030204" pitchFamily="18" charset="0"/>
                        </a:rPr>
                        <m:t>)</m:t>
                      </m:r>
                    </m:oMath>
                  </m:oMathPara>
                </a14:m>
                <a:endParaRPr lang="en-US" dirty="0"/>
              </a:p>
            </p:txBody>
          </p:sp>
        </mc:Choice>
        <mc:Fallback>
          <p:sp>
            <p:nvSpPr>
              <p:cNvPr id="12" name="Rectangle 11">
                <a:extLst>
                  <a:ext uri="{FF2B5EF4-FFF2-40B4-BE49-F238E27FC236}">
                    <a16:creationId xmlns:a16="http://schemas.microsoft.com/office/drawing/2014/main" id="{9BD8F41F-A425-850A-DE0A-67EA21376135}"/>
                  </a:ext>
                </a:extLst>
              </p:cNvPr>
              <p:cNvSpPr>
                <a:spLocks noRot="1" noChangeAspect="1" noMove="1" noResize="1" noEditPoints="1" noAdjustHandles="1" noChangeArrowheads="1" noChangeShapeType="1" noTextEdit="1"/>
              </p:cNvSpPr>
              <p:nvPr/>
            </p:nvSpPr>
            <p:spPr>
              <a:xfrm>
                <a:off x="3471620" y="5034160"/>
                <a:ext cx="1144292" cy="786342"/>
              </a:xfrm>
              <a:prstGeom prst="rect">
                <a:avLst/>
              </a:prstGeom>
              <a:blipFill>
                <a:blip r:embed="rId7"/>
                <a:stretch>
                  <a:fillRect/>
                </a:stretch>
              </a:blipFill>
              <a:ln>
                <a:solidFill>
                  <a:schemeClr val="tx1"/>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E1CFD863-3114-47E5-46E1-EF6EF765B548}"/>
              </a:ext>
            </a:extLst>
          </p:cNvPr>
          <p:cNvCxnSpPr>
            <a:stCxn id="11" idx="2"/>
            <a:endCxn id="12" idx="1"/>
          </p:cNvCxnSpPr>
          <p:nvPr/>
        </p:nvCxnSpPr>
        <p:spPr>
          <a:xfrm>
            <a:off x="1867545" y="5202264"/>
            <a:ext cx="1604075" cy="225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1F6D19F-23A9-AC21-0C25-7785865B1730}"/>
              </a:ext>
            </a:extLst>
          </p:cNvPr>
          <p:cNvCxnSpPr>
            <a:stCxn id="9" idx="0"/>
            <a:endCxn id="12" idx="1"/>
          </p:cNvCxnSpPr>
          <p:nvPr/>
        </p:nvCxnSpPr>
        <p:spPr>
          <a:xfrm flipV="1">
            <a:off x="3293389" y="5427331"/>
            <a:ext cx="178231" cy="696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BCD3A17-2F3F-285F-392A-0E8ED4CBE698}"/>
              </a:ext>
            </a:extLst>
          </p:cNvPr>
          <p:cNvCxnSpPr>
            <a:stCxn id="5" idx="4"/>
            <a:endCxn id="12" idx="3"/>
          </p:cNvCxnSpPr>
          <p:nvPr/>
        </p:nvCxnSpPr>
        <p:spPr>
          <a:xfrm flipH="1">
            <a:off x="4615912" y="4998203"/>
            <a:ext cx="343546" cy="429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C099091-3A9D-1029-9C63-B168A006C252}"/>
              </a:ext>
            </a:extLst>
          </p:cNvPr>
          <p:cNvCxnSpPr>
            <a:endCxn id="12" idx="3"/>
          </p:cNvCxnSpPr>
          <p:nvPr/>
        </p:nvCxnSpPr>
        <p:spPr>
          <a:xfrm flipH="1" flipV="1">
            <a:off x="4615912" y="5427331"/>
            <a:ext cx="1717729" cy="2699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4877CF7-430A-ABAD-AB5C-4F5D135C9EBC}"/>
              </a:ext>
            </a:extLst>
          </p:cNvPr>
          <p:cNvSpPr txBox="1"/>
          <p:nvPr/>
        </p:nvSpPr>
        <p:spPr>
          <a:xfrm>
            <a:off x="3928820" y="6123543"/>
            <a:ext cx="5561651" cy="646331"/>
          </a:xfrm>
          <a:prstGeom prst="rect">
            <a:avLst/>
          </a:prstGeom>
          <a:noFill/>
        </p:spPr>
        <p:txBody>
          <a:bodyPr wrap="none" rtlCol="0">
            <a:spAutoFit/>
          </a:bodyPr>
          <a:lstStyle/>
          <a:p>
            <a:r>
              <a:rPr lang="en-US" dirty="0"/>
              <a:t>We store the parameters as positions of fake particles.</a:t>
            </a:r>
          </a:p>
          <a:p>
            <a:r>
              <a:rPr lang="en-US" dirty="0"/>
              <a:t>Optimize their values using quantum simulation.</a:t>
            </a:r>
          </a:p>
        </p:txBody>
      </p:sp>
      <p:grpSp>
        <p:nvGrpSpPr>
          <p:cNvPr id="23" name="Group 22">
            <a:extLst>
              <a:ext uri="{FF2B5EF4-FFF2-40B4-BE49-F238E27FC236}">
                <a16:creationId xmlns:a16="http://schemas.microsoft.com/office/drawing/2014/main" id="{130F450E-BB5C-5734-3677-CC42A1F6657F}"/>
              </a:ext>
            </a:extLst>
          </p:cNvPr>
          <p:cNvGrpSpPr/>
          <p:nvPr/>
        </p:nvGrpSpPr>
        <p:grpSpPr>
          <a:xfrm>
            <a:off x="7707824" y="2793892"/>
            <a:ext cx="4450129" cy="2672411"/>
            <a:chOff x="7707824" y="2793892"/>
            <a:chExt cx="4450129" cy="2672411"/>
          </a:xfrm>
        </p:grpSpPr>
        <p:pic>
          <p:nvPicPr>
            <p:cNvPr id="2050" name="Picture 2" descr="Futurama Fry Meme Generator">
              <a:extLst>
                <a:ext uri="{FF2B5EF4-FFF2-40B4-BE49-F238E27FC236}">
                  <a16:creationId xmlns:a16="http://schemas.microsoft.com/office/drawing/2014/main" id="{CBDB2F9D-D369-07C6-E0F8-5C599ADF86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8535" y="2793892"/>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26D8A9C-C32C-8E82-4ECF-6649830EF74B}"/>
                </a:ext>
              </a:extLst>
            </p:cNvPr>
            <p:cNvSpPr txBox="1"/>
            <p:nvPr/>
          </p:nvSpPr>
          <p:spPr>
            <a:xfrm>
              <a:off x="7707824" y="4819972"/>
              <a:ext cx="4450129" cy="646331"/>
            </a:xfrm>
            <a:prstGeom prst="rect">
              <a:avLst/>
            </a:prstGeom>
            <a:noFill/>
          </p:spPr>
          <p:txBody>
            <a:bodyPr wrap="none" rtlCol="0">
              <a:spAutoFit/>
            </a:bodyPr>
            <a:lstStyle/>
            <a:p>
              <a:r>
                <a:rPr lang="en-US" dirty="0"/>
                <a:t>Need to pick their masses, </a:t>
              </a:r>
              <a:br>
                <a:rPr lang="en-US" dirty="0"/>
              </a:br>
              <a:r>
                <a:rPr lang="en-US" dirty="0"/>
                <a:t>treat momentum classically or quantumly.</a:t>
              </a:r>
            </a:p>
          </p:txBody>
        </p:sp>
      </p:grpSp>
    </p:spTree>
    <p:extLst>
      <p:ext uri="{BB962C8B-B14F-4D97-AF65-F5344CB8AC3E}">
        <p14:creationId xmlns:p14="http://schemas.microsoft.com/office/powerpoint/2010/main" val="41521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0E35-3415-459D-95AC-AEC573C3438A}"/>
              </a:ext>
            </a:extLst>
          </p:cNvPr>
          <p:cNvSpPr>
            <a:spLocks noGrp="1"/>
          </p:cNvSpPr>
          <p:nvPr>
            <p:ph type="title"/>
          </p:nvPr>
        </p:nvSpPr>
        <p:spPr/>
        <p:txBody>
          <a:bodyPr/>
          <a:lstStyle/>
          <a:p>
            <a:r>
              <a:rPr lang="en-US" dirty="0"/>
              <a:t>Cost of Simulations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7B60C7-319F-4A5A-97E8-AB19C0DCF5DA}"/>
                  </a:ext>
                </a:extLst>
              </p:cNvPr>
              <p:cNvSpPr>
                <a:spLocks noGrp="1"/>
              </p:cNvSpPr>
              <p:nvPr>
                <p:ph idx="1"/>
              </p:nvPr>
            </p:nvSpPr>
            <p:spPr>
              <a:xfrm>
                <a:off x="354724" y="1770446"/>
                <a:ext cx="4842641" cy="1658554"/>
              </a:xfrm>
            </p:spPr>
            <p:txBody>
              <a:bodyPr/>
              <a:lstStyle/>
              <a:p>
                <a:pPr marL="0" indent="0">
                  <a:buNone/>
                </a:pPr>
                <a:r>
                  <a:rPr lang="en-US" dirty="0"/>
                  <a:t>Trotter-Suzuki Simulations</a:t>
                </a:r>
              </a:p>
              <a:p>
                <a:pPr lvl="1"/>
                <a14:m>
                  <m:oMath xmlns:m="http://schemas.openxmlformats.org/officeDocument/2006/math">
                    <m:r>
                      <a:rPr lang="en-US" b="0" i="1" smtClean="0">
                        <a:latin typeface="Cambria Math" panose="02040503050406030204" pitchFamily="18" charset="0"/>
                      </a:rPr>
                      <m:t>𝐶𝑜𝑠𝑡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𝑐𝑜𝑚𝑚</m:t>
                                    </m:r>
                                  </m:sub>
                                </m:sSub>
                                <m:r>
                                  <a:rPr lang="en-US" b="0" i="1" smtClean="0">
                                    <a:latin typeface="Cambria Math" panose="02040503050406030204" pitchFamily="18" charset="0"/>
                                  </a:rPr>
                                  <m:t>𝑡</m:t>
                                </m:r>
                              </m:e>
                            </m:d>
                          </m:e>
                          <m: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𝑘</m:t>
                                </m:r>
                              </m:den>
                            </m:f>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𝑘</m:t>
                                </m:r>
                              </m:den>
                            </m:f>
                          </m:sup>
                        </m:sSup>
                      </m:den>
                    </m:f>
                  </m:oMath>
                </a14:m>
                <a:endParaRPr lang="en-US" b="0" dirty="0"/>
              </a:p>
              <a:p>
                <a:pPr lvl="1"/>
                <a:endParaRPr lang="en-US" b="0" dirty="0"/>
              </a:p>
            </p:txBody>
          </p:sp>
        </mc:Choice>
        <mc:Fallback xmlns="">
          <p:sp>
            <p:nvSpPr>
              <p:cNvPr id="3" name="Content Placeholder 2">
                <a:extLst>
                  <a:ext uri="{FF2B5EF4-FFF2-40B4-BE49-F238E27FC236}">
                    <a16:creationId xmlns:a16="http://schemas.microsoft.com/office/drawing/2014/main" id="{F07B60C7-319F-4A5A-97E8-AB19C0DCF5DA}"/>
                  </a:ext>
                </a:extLst>
              </p:cNvPr>
              <p:cNvSpPr>
                <a:spLocks noGrp="1" noRot="1" noChangeAspect="1" noMove="1" noResize="1" noEditPoints="1" noAdjustHandles="1" noChangeArrowheads="1" noChangeShapeType="1" noTextEdit="1"/>
              </p:cNvSpPr>
              <p:nvPr>
                <p:ph idx="1"/>
              </p:nvPr>
            </p:nvSpPr>
            <p:spPr>
              <a:xfrm>
                <a:off x="354724" y="1770446"/>
                <a:ext cx="4842641" cy="1658554"/>
              </a:xfrm>
              <a:blipFill>
                <a:blip r:embed="rId2"/>
                <a:stretch>
                  <a:fillRect l="-2516" t="-5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9D31D17-BC0B-4901-8B3B-29616066FF10}"/>
                  </a:ext>
                </a:extLst>
              </p:cNvPr>
              <p:cNvSpPr txBox="1">
                <a:spLocks/>
              </p:cNvSpPr>
              <p:nvPr/>
            </p:nvSpPr>
            <p:spPr>
              <a:xfrm>
                <a:off x="4374930" y="1770446"/>
                <a:ext cx="4842641" cy="165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LCU Simulations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𝐶𝑜𝑠𝑡</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nary>
                              <m:naryPr>
                                <m:chr m:val="∑"/>
                                <m:supHide m:val="on"/>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up/>
                              <m:e>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nary>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func>
                          <m:func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𝜖</m:t>
                                    </m:r>
                                  </m:den>
                                </m:f>
                              </m:e>
                            </m:d>
                          </m:e>
                        </m:func>
                      </m:num>
                      <m:den>
                        <m:func>
                          <m:func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func>
                              <m:func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𝜖</m:t>
                                        </m:r>
                                      </m:den>
                                    </m:f>
                                  </m:e>
                                </m:d>
                              </m:e>
                            </m:func>
                          </m:e>
                        </m:func>
                      </m:den>
                    </m:f>
                  </m:oMath>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Content Placeholder 2">
                <a:extLst>
                  <a:ext uri="{FF2B5EF4-FFF2-40B4-BE49-F238E27FC236}">
                    <a16:creationId xmlns:a16="http://schemas.microsoft.com/office/drawing/2014/main" id="{59D31D17-BC0B-4901-8B3B-29616066FF10}"/>
                  </a:ext>
                </a:extLst>
              </p:cNvPr>
              <p:cNvSpPr txBox="1">
                <a:spLocks noRot="1" noChangeAspect="1" noMove="1" noResize="1" noEditPoints="1" noAdjustHandles="1" noChangeArrowheads="1" noChangeShapeType="1" noTextEdit="1"/>
              </p:cNvSpPr>
              <p:nvPr/>
            </p:nvSpPr>
            <p:spPr>
              <a:xfrm>
                <a:off x="4374930" y="1770446"/>
                <a:ext cx="4842641" cy="1658554"/>
              </a:xfrm>
              <a:prstGeom prst="rect">
                <a:avLst/>
              </a:prstGeom>
              <a:blipFill>
                <a:blip r:embed="rId3"/>
                <a:stretch>
                  <a:fillRect t="-5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9E91F91-5395-4658-B773-20AA47F0B1BD}"/>
                  </a:ext>
                </a:extLst>
              </p:cNvPr>
              <p:cNvSpPr txBox="1">
                <a:spLocks/>
              </p:cNvSpPr>
              <p:nvPr/>
            </p:nvSpPr>
            <p:spPr>
              <a:xfrm>
                <a:off x="7591097" y="1770446"/>
                <a:ext cx="4842641" cy="165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Qubitization Simulations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𝐶𝑜𝑠𝑡</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nary>
                          <m:naryPr>
                            <m:chr m:val="∑"/>
                            <m:sup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up/>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𝛼</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func>
                          <m:func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log</m:t>
                            </m:r>
                          </m:fName>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𝜖</m:t>
                                    </m:r>
                                  </m:den>
                                </m:f>
                              </m:e>
                            </m:d>
                          </m:e>
                        </m:func>
                      </m:num>
                      <m:den>
                        <m:func>
                          <m:func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func>
                              <m:func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𝜖</m:t>
                                        </m:r>
                                      </m:den>
                                    </m:f>
                                  </m:e>
                                </m:d>
                              </m:e>
                            </m:func>
                          </m:e>
                        </m:func>
                      </m:den>
                    </m:f>
                  </m:oMath>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ontent Placeholder 2">
                <a:extLst>
                  <a:ext uri="{FF2B5EF4-FFF2-40B4-BE49-F238E27FC236}">
                    <a16:creationId xmlns:a16="http://schemas.microsoft.com/office/drawing/2014/main" id="{29E91F91-5395-4658-B773-20AA47F0B1BD}"/>
                  </a:ext>
                </a:extLst>
              </p:cNvPr>
              <p:cNvSpPr txBox="1">
                <a:spLocks noRot="1" noChangeAspect="1" noMove="1" noResize="1" noEditPoints="1" noAdjustHandles="1" noChangeArrowheads="1" noChangeShapeType="1" noTextEdit="1"/>
              </p:cNvSpPr>
              <p:nvPr/>
            </p:nvSpPr>
            <p:spPr>
              <a:xfrm>
                <a:off x="7591097" y="1770446"/>
                <a:ext cx="4842641" cy="1658554"/>
              </a:xfrm>
              <a:prstGeom prst="rect">
                <a:avLst/>
              </a:prstGeom>
              <a:blipFill>
                <a:blip r:embed="rId4"/>
                <a:stretch>
                  <a:fillRect t="-5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F454B9-EBFB-4359-8A1B-6F1502867AD0}"/>
                  </a:ext>
                </a:extLst>
              </p:cNvPr>
              <p:cNvSpPr txBox="1"/>
              <p:nvPr/>
            </p:nvSpPr>
            <p:spPr>
              <a:xfrm>
                <a:off x="-37422" y="3063766"/>
                <a:ext cx="4884478" cy="6224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𝑐𝑜𝑚𝑚</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limLow>
                            <m:limLow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max</m:t>
                              </m:r>
                            </m:e>
                            <m:lim>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acc>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lim>
                          </m:limLow>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sub>
                                              </m:sSub>
                                            </m:sub>
                                          </m:sSub>
                                        </m:e>
                                      </m:d>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d>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4BF454B9-EBFB-4359-8A1B-6F1502867AD0}"/>
                  </a:ext>
                </a:extLst>
              </p:cNvPr>
              <p:cNvSpPr txBox="1">
                <a:spLocks noRot="1" noChangeAspect="1" noMove="1" noResize="1" noEditPoints="1" noAdjustHandles="1" noChangeArrowheads="1" noChangeShapeType="1" noTextEdit="1"/>
              </p:cNvSpPr>
              <p:nvPr/>
            </p:nvSpPr>
            <p:spPr>
              <a:xfrm>
                <a:off x="-37422" y="3063766"/>
                <a:ext cx="4884478" cy="622478"/>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C187D5C-F3D0-4240-8130-AF16A4C861FE}"/>
              </a:ext>
            </a:extLst>
          </p:cNvPr>
          <p:cNvSpPr txBox="1"/>
          <p:nvPr/>
        </p:nvSpPr>
        <p:spPr>
          <a:xfrm>
            <a:off x="220717" y="3972666"/>
            <a:ext cx="41659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 Cost scales with commutator of terms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Works for time-dependent H</a:t>
            </a:r>
          </a:p>
        </p:txBody>
      </p:sp>
      <p:sp>
        <p:nvSpPr>
          <p:cNvPr id="8" name="TextBox 7">
            <a:extLst>
              <a:ext uri="{FF2B5EF4-FFF2-40B4-BE49-F238E27FC236}">
                <a16:creationId xmlns:a16="http://schemas.microsoft.com/office/drawing/2014/main" id="{7E142E1C-8F49-48C6-B2F5-AF602B902349}"/>
              </a:ext>
            </a:extLst>
          </p:cNvPr>
          <p:cNvSpPr txBox="1"/>
          <p:nvPr/>
        </p:nvSpPr>
        <p:spPr>
          <a:xfrm>
            <a:off x="220717" y="4926739"/>
            <a:ext cx="3855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 Not optimal scaling with t or error.</a:t>
            </a:r>
          </a:p>
        </p:txBody>
      </p:sp>
      <p:sp>
        <p:nvSpPr>
          <p:cNvPr id="9" name="TextBox 8">
            <a:extLst>
              <a:ext uri="{FF2B5EF4-FFF2-40B4-BE49-F238E27FC236}">
                <a16:creationId xmlns:a16="http://schemas.microsoft.com/office/drawing/2014/main" id="{0B30A70A-6A38-4CBD-828F-B37756F18300}"/>
              </a:ext>
            </a:extLst>
          </p:cNvPr>
          <p:cNvSpPr txBox="1"/>
          <p:nvPr/>
        </p:nvSpPr>
        <p:spPr>
          <a:xfrm>
            <a:off x="5087007" y="3972666"/>
            <a:ext cx="2834622"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 Very flexible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Works for time-dep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 empirically more costly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ancillae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needed</a:t>
            </a:r>
          </a:p>
        </p:txBody>
      </p:sp>
      <p:sp>
        <p:nvSpPr>
          <p:cNvPr id="10" name="TextBox 9">
            <a:extLst>
              <a:ext uri="{FF2B5EF4-FFF2-40B4-BE49-F238E27FC236}">
                <a16:creationId xmlns:a16="http://schemas.microsoft.com/office/drawing/2014/main" id="{33F29B32-1163-429A-BC9D-66836B1AF6B7}"/>
              </a:ext>
            </a:extLst>
          </p:cNvPr>
          <p:cNvSpPr txBox="1"/>
          <p:nvPr/>
        </p:nvSpPr>
        <p:spPr>
          <a:xfrm>
            <a:off x="8471338" y="3911076"/>
            <a:ext cx="2979726"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 Optimal scaling.</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 Many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ancillae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needed</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Does not work for time-dep H</a:t>
            </a:r>
          </a:p>
        </p:txBody>
      </p:sp>
      <p:sp>
        <p:nvSpPr>
          <p:cNvPr id="11" name="TextBox 10">
            <a:extLst>
              <a:ext uri="{FF2B5EF4-FFF2-40B4-BE49-F238E27FC236}">
                <a16:creationId xmlns:a16="http://schemas.microsoft.com/office/drawing/2014/main" id="{57447812-D037-958F-F2B7-F17A067AA225}"/>
              </a:ext>
            </a:extLst>
          </p:cNvPr>
          <p:cNvSpPr txBox="1"/>
          <p:nvPr/>
        </p:nvSpPr>
        <p:spPr>
          <a:xfrm>
            <a:off x="179010" y="6299200"/>
            <a:ext cx="2929392" cy="369332"/>
          </a:xfrm>
          <a:prstGeom prst="rect">
            <a:avLst/>
          </a:prstGeom>
          <a:noFill/>
        </p:spPr>
        <p:txBody>
          <a:bodyPr wrap="none" rtlCol="0">
            <a:spAutoFit/>
          </a:bodyPr>
          <a:lstStyle/>
          <a:p>
            <a:r>
              <a:rPr lang="en-US" dirty="0"/>
              <a:t>Su, Wiebe, Childs et al (2019)</a:t>
            </a:r>
          </a:p>
        </p:txBody>
      </p:sp>
      <p:sp>
        <p:nvSpPr>
          <p:cNvPr id="12" name="TextBox 11">
            <a:extLst>
              <a:ext uri="{FF2B5EF4-FFF2-40B4-BE49-F238E27FC236}">
                <a16:creationId xmlns:a16="http://schemas.microsoft.com/office/drawing/2014/main" id="{B033BE5B-DD43-2DB4-C0D9-1095EE73161B}"/>
              </a:ext>
            </a:extLst>
          </p:cNvPr>
          <p:cNvSpPr txBox="1"/>
          <p:nvPr/>
        </p:nvSpPr>
        <p:spPr>
          <a:xfrm>
            <a:off x="5087007" y="6041553"/>
            <a:ext cx="2799164" cy="923330"/>
          </a:xfrm>
          <a:prstGeom prst="rect">
            <a:avLst/>
          </a:prstGeom>
          <a:noFill/>
        </p:spPr>
        <p:txBody>
          <a:bodyPr wrap="none" rtlCol="0">
            <a:spAutoFit/>
          </a:bodyPr>
          <a:lstStyle/>
          <a:p>
            <a:r>
              <a:rPr lang="en-US" dirty="0"/>
              <a:t>Wiebe, Childs et al (2012)</a:t>
            </a:r>
          </a:p>
          <a:p>
            <a:r>
              <a:rPr lang="en-US" dirty="0"/>
              <a:t>Wiebe, Low (2018)</a:t>
            </a:r>
          </a:p>
          <a:p>
            <a:r>
              <a:rPr lang="en-US" dirty="0" err="1"/>
              <a:t>Kieferova</a:t>
            </a:r>
            <a:r>
              <a:rPr lang="en-US" dirty="0"/>
              <a:t>, Berry et al (2018)</a:t>
            </a:r>
          </a:p>
        </p:txBody>
      </p:sp>
      <p:sp>
        <p:nvSpPr>
          <p:cNvPr id="13" name="TextBox 12">
            <a:extLst>
              <a:ext uri="{FF2B5EF4-FFF2-40B4-BE49-F238E27FC236}">
                <a16:creationId xmlns:a16="http://schemas.microsoft.com/office/drawing/2014/main" id="{74CF0003-5056-37AF-63FB-DDD7BE3F7553}"/>
              </a:ext>
            </a:extLst>
          </p:cNvPr>
          <p:cNvSpPr txBox="1"/>
          <p:nvPr/>
        </p:nvSpPr>
        <p:spPr>
          <a:xfrm>
            <a:off x="8629689" y="5718387"/>
            <a:ext cx="2958567" cy="923330"/>
          </a:xfrm>
          <a:prstGeom prst="rect">
            <a:avLst/>
          </a:prstGeom>
          <a:noFill/>
        </p:spPr>
        <p:txBody>
          <a:bodyPr wrap="none" rtlCol="0">
            <a:spAutoFit/>
          </a:bodyPr>
          <a:lstStyle/>
          <a:p>
            <a:endParaRPr lang="en-US" dirty="0"/>
          </a:p>
          <a:p>
            <a:r>
              <a:rPr lang="en-US" dirty="0"/>
              <a:t>Low Chuang (2016)</a:t>
            </a:r>
          </a:p>
          <a:p>
            <a:r>
              <a:rPr lang="en-US" dirty="0"/>
              <a:t>Berry, </a:t>
            </a:r>
            <a:r>
              <a:rPr lang="en-US" dirty="0" err="1"/>
              <a:t>Motlagh</a:t>
            </a:r>
            <a:r>
              <a:rPr lang="en-US" dirty="0"/>
              <a:t>, Wiebe (2024)</a:t>
            </a:r>
          </a:p>
        </p:txBody>
      </p:sp>
      <p:pic>
        <p:nvPicPr>
          <p:cNvPr id="3074" name="Picture 2" descr="BEEP BOOP BEEP - Imgflip">
            <a:extLst>
              <a:ext uri="{FF2B5EF4-FFF2-40B4-BE49-F238E27FC236}">
                <a16:creationId xmlns:a16="http://schemas.microsoft.com/office/drawing/2014/main" id="{DC1C2AAE-7E62-8E8F-0B63-9895BE51EA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0254" y="65995"/>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5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F752-BE88-3879-8CC3-8BF7D2000CCF}"/>
              </a:ext>
            </a:extLst>
          </p:cNvPr>
          <p:cNvSpPr>
            <a:spLocks noGrp="1"/>
          </p:cNvSpPr>
          <p:nvPr>
            <p:ph type="title"/>
          </p:nvPr>
        </p:nvSpPr>
        <p:spPr/>
        <p:txBody>
          <a:bodyPr/>
          <a:lstStyle/>
          <a:p>
            <a:r>
              <a:rPr lang="en-US" dirty="0"/>
              <a:t>Approach 1: Liouville Mechanics /Koopman von Neumann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BFC07B-D672-BF62-0304-A7BAE3BA6194}"/>
                  </a:ext>
                </a:extLst>
              </p:cNvPr>
              <p:cNvSpPr>
                <a:spLocks noGrp="1"/>
              </p:cNvSpPr>
              <p:nvPr>
                <p:ph idx="1"/>
              </p:nvPr>
            </p:nvSpPr>
            <p:spPr>
              <a:xfrm>
                <a:off x="838200" y="1825625"/>
                <a:ext cx="10515600" cy="4923518"/>
              </a:xfrm>
            </p:spPr>
            <p:txBody>
              <a:bodyPr/>
              <a:lstStyle/>
              <a:p>
                <a:r>
                  <a:rPr lang="en-US" dirty="0"/>
                  <a:t>Let p be the phase space density for the system of nuclei. </a:t>
                </a:r>
              </a:p>
              <a:p>
                <a:r>
                  <a:rPr lang="en-US" dirty="0"/>
                  <a:t>The equation of motion reads</a:t>
                </a:r>
              </a:p>
              <a:p>
                <a:endParaRPr lang="en-US" dirty="0"/>
              </a:p>
              <a:p>
                <a:r>
                  <a:rPr lang="en-US" dirty="0"/>
                  <a:t>Here L is the </a:t>
                </a:r>
                <a:r>
                  <a:rPr lang="en-US" dirty="0" err="1"/>
                  <a:t>Liouvillian</a:t>
                </a:r>
                <a:r>
                  <a:rPr lang="en-US" dirty="0"/>
                  <a:t>:</a:t>
                </a:r>
              </a:p>
              <a:p>
                <a:endParaRPr lang="en-US" dirty="0"/>
              </a:p>
              <a:p>
                <a:r>
                  <a:rPr lang="en-US" dirty="0"/>
                  <a:t>The formal solution to the equation is:</a:t>
                </a:r>
              </a:p>
              <a:p>
                <a:r>
                  <a:rPr lang="en-US" dirty="0"/>
                  <a:t>The dynamics is unitary, but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not a quantum state vector.</a:t>
                </a:r>
              </a:p>
              <a:p>
                <a:r>
                  <a:rPr lang="en-US" dirty="0"/>
                  <a:t> Insert new wave function that is square root of</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𝑡</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𝐾𝑣𝑁</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m:t>
                    </m:r>
                    <m:r>
                      <a:rPr lang="en-US" b="0" i="1" smtClean="0">
                        <a:latin typeface="Cambria Math" panose="02040503050406030204" pitchFamily="18" charset="0"/>
                      </a:rPr>
                      <m:t>𝑖𝐿</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𝐾𝑣𝑁</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oMath>
                </a14:m>
                <a:endParaRPr lang="en-US" dirty="0"/>
              </a:p>
            </p:txBody>
          </p:sp>
        </mc:Choice>
        <mc:Fallback xmlns="">
          <p:sp>
            <p:nvSpPr>
              <p:cNvPr id="3" name="Content Placeholder 2">
                <a:extLst>
                  <a:ext uri="{FF2B5EF4-FFF2-40B4-BE49-F238E27FC236}">
                    <a16:creationId xmlns:a16="http://schemas.microsoft.com/office/drawing/2014/main" id="{56BFC07B-D672-BF62-0304-A7BAE3BA6194}"/>
                  </a:ext>
                </a:extLst>
              </p:cNvPr>
              <p:cNvSpPr>
                <a:spLocks noGrp="1" noRot="1" noChangeAspect="1" noMove="1" noResize="1" noEditPoints="1" noAdjustHandles="1" noChangeArrowheads="1" noChangeShapeType="1" noTextEdit="1"/>
              </p:cNvSpPr>
              <p:nvPr>
                <p:ph idx="1"/>
              </p:nvPr>
            </p:nvSpPr>
            <p:spPr>
              <a:xfrm>
                <a:off x="838200" y="1825625"/>
                <a:ext cx="10515600" cy="4923518"/>
              </a:xfrm>
              <a:blipFill>
                <a:blip r:embed="rId2"/>
                <a:stretch>
                  <a:fillRect l="-1043" t="-21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560C3FB-80C3-928A-427D-D89E77B98310}"/>
              </a:ext>
            </a:extLst>
          </p:cNvPr>
          <p:cNvPicPr>
            <a:picLocks noChangeAspect="1"/>
          </p:cNvPicPr>
          <p:nvPr/>
        </p:nvPicPr>
        <p:blipFill>
          <a:blip r:embed="rId3"/>
          <a:stretch>
            <a:fillRect/>
          </a:stretch>
        </p:blipFill>
        <p:spPr>
          <a:xfrm>
            <a:off x="5614081" y="2152621"/>
            <a:ext cx="2200582" cy="914528"/>
          </a:xfrm>
          <a:prstGeom prst="rect">
            <a:avLst/>
          </a:prstGeom>
        </p:spPr>
      </p:pic>
      <p:pic>
        <p:nvPicPr>
          <p:cNvPr id="7" name="Picture 6">
            <a:extLst>
              <a:ext uri="{FF2B5EF4-FFF2-40B4-BE49-F238E27FC236}">
                <a16:creationId xmlns:a16="http://schemas.microsoft.com/office/drawing/2014/main" id="{CC400DAA-A4F4-A5C1-F529-A92DDBE75220}"/>
              </a:ext>
            </a:extLst>
          </p:cNvPr>
          <p:cNvPicPr>
            <a:picLocks noChangeAspect="1"/>
          </p:cNvPicPr>
          <p:nvPr/>
        </p:nvPicPr>
        <p:blipFill>
          <a:blip r:embed="rId4"/>
          <a:stretch>
            <a:fillRect/>
          </a:stretch>
        </p:blipFill>
        <p:spPr>
          <a:xfrm>
            <a:off x="4724636" y="2963578"/>
            <a:ext cx="6439799" cy="1371791"/>
          </a:xfrm>
          <a:prstGeom prst="rect">
            <a:avLst/>
          </a:prstGeom>
        </p:spPr>
      </p:pic>
      <p:pic>
        <p:nvPicPr>
          <p:cNvPr id="9" name="Picture 8">
            <a:extLst>
              <a:ext uri="{FF2B5EF4-FFF2-40B4-BE49-F238E27FC236}">
                <a16:creationId xmlns:a16="http://schemas.microsoft.com/office/drawing/2014/main" id="{375C12CF-C62D-2BFD-3ADC-64C2F9AA3B78}"/>
              </a:ext>
            </a:extLst>
          </p:cNvPr>
          <p:cNvPicPr>
            <a:picLocks noChangeAspect="1"/>
          </p:cNvPicPr>
          <p:nvPr/>
        </p:nvPicPr>
        <p:blipFill>
          <a:blip r:embed="rId5"/>
          <a:stretch>
            <a:fillRect/>
          </a:stretch>
        </p:blipFill>
        <p:spPr>
          <a:xfrm>
            <a:off x="7086586" y="4205102"/>
            <a:ext cx="2781688" cy="800212"/>
          </a:xfrm>
          <a:prstGeom prst="rect">
            <a:avLst/>
          </a:prstGeom>
        </p:spPr>
      </p:pic>
      <p:pic>
        <p:nvPicPr>
          <p:cNvPr id="4" name="Picture 3">
            <a:extLst>
              <a:ext uri="{FF2B5EF4-FFF2-40B4-BE49-F238E27FC236}">
                <a16:creationId xmlns:a16="http://schemas.microsoft.com/office/drawing/2014/main" id="{3CB61988-6F18-2146-294E-0E0962F9B3D1}"/>
              </a:ext>
            </a:extLst>
          </p:cNvPr>
          <p:cNvPicPr>
            <a:picLocks noChangeAspect="1"/>
          </p:cNvPicPr>
          <p:nvPr/>
        </p:nvPicPr>
        <p:blipFill>
          <a:blip r:embed="rId6"/>
          <a:stretch>
            <a:fillRect/>
          </a:stretch>
        </p:blipFill>
        <p:spPr>
          <a:xfrm>
            <a:off x="8414821" y="5338691"/>
            <a:ext cx="2162477" cy="504895"/>
          </a:xfrm>
          <a:prstGeom prst="rect">
            <a:avLst/>
          </a:prstGeom>
        </p:spPr>
      </p:pic>
    </p:spTree>
    <p:extLst>
      <p:ext uri="{BB962C8B-B14F-4D97-AF65-F5344CB8AC3E}">
        <p14:creationId xmlns:p14="http://schemas.microsoft.com/office/powerpoint/2010/main" val="20689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B28D-8D17-CB0B-6960-562F4B92450C}"/>
              </a:ext>
            </a:extLst>
          </p:cNvPr>
          <p:cNvSpPr>
            <a:spLocks noGrp="1"/>
          </p:cNvSpPr>
          <p:nvPr>
            <p:ph type="title"/>
          </p:nvPr>
        </p:nvSpPr>
        <p:spPr/>
        <p:txBody>
          <a:bodyPr/>
          <a:lstStyle/>
          <a:p>
            <a:r>
              <a:rPr lang="en-US" dirty="0"/>
              <a:t>The Hamiltonian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428840-F78B-FF72-CDA6-804CE29FB7D7}"/>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en-US" i="1" dirty="0"/>
                  <a:t>s</a:t>
                </a:r>
                <a:r>
                  <a:rPr lang="en-US" dirty="0"/>
                  <a:t> is a variable that describes a bath,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𝑠</m:t>
                        </m:r>
                      </m:sub>
                    </m:sSub>
                    <m:r>
                      <a:rPr lang="en-US" i="1" dirty="0" smtClean="0">
                        <a:latin typeface="Cambria Math" panose="02040503050406030204" pitchFamily="18" charset="0"/>
                      </a:rPr>
                      <m:t> </m:t>
                    </m:r>
                  </m:oMath>
                </a14:m>
                <a:r>
                  <a:rPr lang="en-US" dirty="0"/>
                  <a:t>is its conjugate momentum (commutes here), </a:t>
                </a:r>
                <a:r>
                  <a:rPr lang="en-US" i="1" dirty="0"/>
                  <a:t>Q</a:t>
                </a:r>
                <a:r>
                  <a:rPr lang="en-US" dirty="0"/>
                  <a:t> is a mass for the bath.</a:t>
                </a:r>
              </a:p>
              <a:p>
                <a:r>
                  <a:rPr lang="en-US" dirty="0"/>
                  <a:t>Microcanonical distribution for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i="1" dirty="0" smtClean="0">
                            <a:latin typeface="Cambria Math" panose="02040503050406030204" pitchFamily="18" charset="0"/>
                          </a:rPr>
                          <m:t>𝑁</m:t>
                        </m:r>
                      </m:sub>
                    </m:sSub>
                    <m:r>
                      <a:rPr lang="en-US" i="1" dirty="0">
                        <a:latin typeface="Cambria Math" panose="02040503050406030204" pitchFamily="18" charset="0"/>
                      </a:rPr>
                      <m:t> </m:t>
                    </m:r>
                  </m:oMath>
                </a14:m>
                <a:r>
                  <a:rPr lang="en-US" dirty="0"/>
                  <a:t>is the gives a thermal distribution over </a:t>
                </a:r>
                <a:r>
                  <a:rPr lang="en-US" i="1" dirty="0"/>
                  <a:t>x</a:t>
                </a:r>
                <a:r>
                  <a:rPr lang="en-US" dirty="0"/>
                  <a:t>.</a:t>
                </a:r>
              </a:p>
              <a:p>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d>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6428840-F78B-FF72-CDA6-804CE29FB7D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D88FE6B-A4C8-7FD8-389B-C8F02B372E5E}"/>
              </a:ext>
            </a:extLst>
          </p:cNvPr>
          <p:cNvPicPr>
            <a:picLocks noChangeAspect="1"/>
          </p:cNvPicPr>
          <p:nvPr/>
        </p:nvPicPr>
        <p:blipFill>
          <a:blip r:embed="rId3"/>
          <a:stretch>
            <a:fillRect/>
          </a:stretch>
        </p:blipFill>
        <p:spPr>
          <a:xfrm>
            <a:off x="1703463" y="1635405"/>
            <a:ext cx="8668960" cy="1400370"/>
          </a:xfrm>
          <a:prstGeom prst="rect">
            <a:avLst/>
          </a:prstGeom>
        </p:spPr>
      </p:pic>
      <p:grpSp>
        <p:nvGrpSpPr>
          <p:cNvPr id="12" name="Group 11">
            <a:extLst>
              <a:ext uri="{FF2B5EF4-FFF2-40B4-BE49-F238E27FC236}">
                <a16:creationId xmlns:a16="http://schemas.microsoft.com/office/drawing/2014/main" id="{E49CDDA9-6482-8FB2-BAFD-2CB16E6D6614}"/>
              </a:ext>
            </a:extLst>
          </p:cNvPr>
          <p:cNvGrpSpPr/>
          <p:nvPr/>
        </p:nvGrpSpPr>
        <p:grpSpPr>
          <a:xfrm>
            <a:off x="5938640" y="5294914"/>
            <a:ext cx="4077360" cy="1367143"/>
            <a:chOff x="5938640" y="5294914"/>
            <a:chExt cx="4077360" cy="1367143"/>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4B9C02AA-C6DB-58A2-943D-1F7653C7CBE5}"/>
                    </a:ext>
                  </a:extLst>
                </p14:cNvPr>
                <p14:cNvContentPartPr/>
                <p14:nvPr/>
              </p14:nvContentPartPr>
              <p14:xfrm>
                <a:off x="5938640" y="5294914"/>
                <a:ext cx="4077360" cy="1292040"/>
              </p14:xfrm>
            </p:contentPart>
          </mc:Choice>
          <mc:Fallback xmlns="">
            <p:pic>
              <p:nvPicPr>
                <p:cNvPr id="8" name="Ink 7">
                  <a:extLst>
                    <a:ext uri="{FF2B5EF4-FFF2-40B4-BE49-F238E27FC236}">
                      <a16:creationId xmlns:a16="http://schemas.microsoft.com/office/drawing/2014/main" id="{4B9C02AA-C6DB-58A2-943D-1F7653C7CBE5}"/>
                    </a:ext>
                  </a:extLst>
                </p:cNvPr>
                <p:cNvPicPr/>
                <p:nvPr/>
              </p:nvPicPr>
              <p:blipFill>
                <a:blip r:embed="rId5"/>
                <a:stretch>
                  <a:fillRect/>
                </a:stretch>
              </p:blipFill>
              <p:spPr>
                <a:xfrm>
                  <a:off x="5932520" y="5288794"/>
                  <a:ext cx="4089600" cy="1304280"/>
                </a:xfrm>
                <a:prstGeom prst="rect">
                  <a:avLst/>
                </a:prstGeom>
              </p:spPr>
            </p:pic>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C388F8-8EAB-5D28-0488-F03D14644E61}"/>
                    </a:ext>
                  </a:extLst>
                </p:cNvPr>
                <p:cNvSpPr txBox="1"/>
                <p:nvPr/>
              </p:nvSpPr>
              <p:spPr>
                <a:xfrm>
                  <a:off x="7844971" y="5294914"/>
                  <a:ext cx="520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B1C388F8-8EAB-5D28-0488-F03D14644E61}"/>
                    </a:ext>
                  </a:extLst>
                </p:cNvPr>
                <p:cNvSpPr txBox="1">
                  <a:spLocks noRot="1" noChangeAspect="1" noMove="1" noResize="1" noEditPoints="1" noAdjustHandles="1" noChangeArrowheads="1" noChangeShapeType="1" noTextEdit="1"/>
                </p:cNvSpPr>
                <p:nvPr/>
              </p:nvSpPr>
              <p:spPr>
                <a:xfrm>
                  <a:off x="7844971" y="5294914"/>
                  <a:ext cx="520848" cy="276999"/>
                </a:xfrm>
                <a:prstGeom prst="rect">
                  <a:avLst/>
                </a:prstGeom>
                <a:blipFill>
                  <a:blip r:embed="rId6"/>
                  <a:stretch>
                    <a:fillRect l="-11765" t="-4444" r="-17647" b="-35556"/>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4BB1772C-FC1E-FDC6-C337-BBA00A9205C0}"/>
                </a:ext>
              </a:extLst>
            </p:cNvPr>
            <p:cNvSpPr/>
            <p:nvPr/>
          </p:nvSpPr>
          <p:spPr>
            <a:xfrm>
              <a:off x="6850743" y="6386286"/>
              <a:ext cx="822476" cy="275771"/>
            </a:xfrm>
            <a:prstGeom prst="ellipse">
              <a:avLst/>
            </a:prstGeom>
            <a:solidFill>
              <a:srgbClr val="156082">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CA337-1715-3DF1-30F7-7BA4FDE65872}"/>
                </a:ext>
              </a:extLst>
            </p:cNvPr>
            <p:cNvSpPr txBox="1"/>
            <p:nvPr/>
          </p:nvSpPr>
          <p:spPr>
            <a:xfrm>
              <a:off x="7673219" y="6255174"/>
              <a:ext cx="2219134" cy="369332"/>
            </a:xfrm>
            <a:prstGeom prst="rect">
              <a:avLst/>
            </a:prstGeom>
            <a:noFill/>
          </p:spPr>
          <p:txBody>
            <a:bodyPr wrap="none" rtlCol="0">
              <a:spAutoFit/>
            </a:bodyPr>
            <a:lstStyle/>
            <a:p>
              <a:r>
                <a:rPr lang="en-US" dirty="0"/>
                <a:t>Thermal Distribution</a:t>
              </a:r>
            </a:p>
          </p:txBody>
        </p:sp>
      </p:grpSp>
    </p:spTree>
    <p:extLst>
      <p:ext uri="{BB962C8B-B14F-4D97-AF65-F5344CB8AC3E}">
        <p14:creationId xmlns:p14="http://schemas.microsoft.com/office/powerpoint/2010/main" val="40307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2878-B9D4-5398-7B2C-0782AF242CBA}"/>
              </a:ext>
            </a:extLst>
          </p:cNvPr>
          <p:cNvSpPr>
            <a:spLocks noGrp="1"/>
          </p:cNvSpPr>
          <p:nvPr>
            <p:ph type="title"/>
          </p:nvPr>
        </p:nvSpPr>
        <p:spPr/>
        <p:txBody>
          <a:bodyPr/>
          <a:lstStyle/>
          <a:p>
            <a:r>
              <a:rPr lang="en-US" dirty="0"/>
              <a:t>Approach to thermalization</a:t>
            </a:r>
          </a:p>
        </p:txBody>
      </p:sp>
      <p:sp>
        <p:nvSpPr>
          <p:cNvPr id="3" name="Content Placeholder 2">
            <a:extLst>
              <a:ext uri="{FF2B5EF4-FFF2-40B4-BE49-F238E27FC236}">
                <a16:creationId xmlns:a16="http://schemas.microsoft.com/office/drawing/2014/main" id="{26F61163-F3C2-A164-91E2-9E7172E3C28D}"/>
              </a:ext>
            </a:extLst>
          </p:cNvPr>
          <p:cNvSpPr>
            <a:spLocks noGrp="1"/>
          </p:cNvSpPr>
          <p:nvPr>
            <p:ph idx="1"/>
          </p:nvPr>
        </p:nvSpPr>
        <p:spPr/>
        <p:txBody>
          <a:bodyPr/>
          <a:lstStyle/>
          <a:p>
            <a:r>
              <a:rPr lang="en-US" dirty="0"/>
              <a:t>We borrow ideas from quantum thermodynamics to bound the time needed to approach the microcanonical distribution over x.</a:t>
            </a:r>
          </a:p>
          <a:p>
            <a:r>
              <a:rPr lang="en-US" dirty="0"/>
              <a:t>We assume that the global state is pure. </a:t>
            </a:r>
          </a:p>
          <a:p>
            <a:endParaRPr lang="en-US" dirty="0"/>
          </a:p>
        </p:txBody>
      </p:sp>
      <p:sp>
        <p:nvSpPr>
          <p:cNvPr id="4" name="Rectangle 3">
            <a:extLst>
              <a:ext uri="{FF2B5EF4-FFF2-40B4-BE49-F238E27FC236}">
                <a16:creationId xmlns:a16="http://schemas.microsoft.com/office/drawing/2014/main" id="{6AE780C7-9455-421D-E17B-296E20DFE2A8}"/>
              </a:ext>
            </a:extLst>
          </p:cNvPr>
          <p:cNvSpPr/>
          <p:nvPr/>
        </p:nvSpPr>
        <p:spPr>
          <a:xfrm>
            <a:off x="6986209" y="3178629"/>
            <a:ext cx="4939696" cy="3478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8A0CCFB-55B1-F230-18D9-7791A41C73F6}"/>
              </a:ext>
            </a:extLst>
          </p:cNvPr>
          <p:cNvGrpSpPr/>
          <p:nvPr/>
        </p:nvGrpSpPr>
        <p:grpSpPr>
          <a:xfrm>
            <a:off x="1470781" y="3551162"/>
            <a:ext cx="2994781" cy="2994781"/>
            <a:chOff x="1403048" y="3657600"/>
            <a:chExt cx="2994781" cy="2994781"/>
          </a:xfrm>
        </p:grpSpPr>
        <p:sp>
          <p:nvSpPr>
            <p:cNvPr id="5" name="Oval 4">
              <a:extLst>
                <a:ext uri="{FF2B5EF4-FFF2-40B4-BE49-F238E27FC236}">
                  <a16:creationId xmlns:a16="http://schemas.microsoft.com/office/drawing/2014/main" id="{DBD8E05D-17F7-D070-EEA7-4E29E22921F7}"/>
                </a:ext>
              </a:extLst>
            </p:cNvPr>
            <p:cNvSpPr/>
            <p:nvPr/>
          </p:nvSpPr>
          <p:spPr>
            <a:xfrm>
              <a:off x="1403048" y="3657600"/>
              <a:ext cx="2994781" cy="29947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D15548-7B19-7311-7359-2A18F2424AB9}"/>
                </a:ext>
              </a:extLst>
            </p:cNvPr>
            <p:cNvSpPr/>
            <p:nvPr/>
          </p:nvSpPr>
          <p:spPr>
            <a:xfrm>
              <a:off x="1542143" y="3801534"/>
              <a:ext cx="2725057" cy="27250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69D2E90D-A3E5-75FC-93DD-B3F5D2FB4D6B}"/>
              </a:ext>
            </a:extLst>
          </p:cNvPr>
          <p:cNvSpPr txBox="1"/>
          <p:nvPr/>
        </p:nvSpPr>
        <p:spPr>
          <a:xfrm>
            <a:off x="1550149" y="6545943"/>
            <a:ext cx="2915413" cy="369332"/>
          </a:xfrm>
          <a:prstGeom prst="rect">
            <a:avLst/>
          </a:prstGeom>
          <a:noFill/>
        </p:spPr>
        <p:txBody>
          <a:bodyPr wrap="none" rtlCol="0">
            <a:spAutoFit/>
          </a:bodyPr>
          <a:lstStyle/>
          <a:p>
            <a:r>
              <a:rPr lang="en-US" dirty="0"/>
              <a:t>Microcanonical distribution</a:t>
            </a:r>
          </a:p>
        </p:txBody>
      </p:sp>
      <p:grpSp>
        <p:nvGrpSpPr>
          <p:cNvPr id="13" name="Group 12">
            <a:extLst>
              <a:ext uri="{FF2B5EF4-FFF2-40B4-BE49-F238E27FC236}">
                <a16:creationId xmlns:a16="http://schemas.microsoft.com/office/drawing/2014/main" id="{9C55CEBF-9713-8064-BE3D-1D94F3366092}"/>
              </a:ext>
            </a:extLst>
          </p:cNvPr>
          <p:cNvGrpSpPr/>
          <p:nvPr/>
        </p:nvGrpSpPr>
        <p:grpSpPr>
          <a:xfrm>
            <a:off x="1243395" y="3483428"/>
            <a:ext cx="3275390" cy="2941563"/>
            <a:chOff x="1470781" y="3478590"/>
            <a:chExt cx="3275390" cy="2941563"/>
          </a:xfrm>
        </p:grpSpPr>
        <p:cxnSp>
          <p:nvCxnSpPr>
            <p:cNvPr id="10" name="Straight Arrow Connector 9">
              <a:extLst>
                <a:ext uri="{FF2B5EF4-FFF2-40B4-BE49-F238E27FC236}">
                  <a16:creationId xmlns:a16="http://schemas.microsoft.com/office/drawing/2014/main" id="{16D97EA8-CC1F-B341-DE29-C1A9F76A1730}"/>
                </a:ext>
              </a:extLst>
            </p:cNvPr>
            <p:cNvCxnSpPr/>
            <p:nvPr/>
          </p:nvCxnSpPr>
          <p:spPr>
            <a:xfrm>
              <a:off x="1470781" y="3478590"/>
              <a:ext cx="32753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7CDC681-59DA-5EC1-E394-E1BA6592190B}"/>
                </a:ext>
              </a:extLst>
            </p:cNvPr>
            <p:cNvCxnSpPr/>
            <p:nvPr/>
          </p:nvCxnSpPr>
          <p:spPr>
            <a:xfrm>
              <a:off x="1470781" y="3488267"/>
              <a:ext cx="0" cy="2931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AE934A2E-70BB-333B-216F-13E50CD1C490}"/>
              </a:ext>
            </a:extLst>
          </p:cNvPr>
          <p:cNvSpPr txBox="1"/>
          <p:nvPr/>
        </p:nvSpPr>
        <p:spPr>
          <a:xfrm>
            <a:off x="3135086" y="3178629"/>
            <a:ext cx="287258" cy="369332"/>
          </a:xfrm>
          <a:prstGeom prst="rect">
            <a:avLst/>
          </a:prstGeom>
          <a:noFill/>
        </p:spPr>
        <p:txBody>
          <a:bodyPr wrap="none" rtlCol="0">
            <a:spAutoFit/>
          </a:bodyPr>
          <a:lstStyle/>
          <a:p>
            <a:r>
              <a:rPr lang="en-US" dirty="0"/>
              <a:t>x</a:t>
            </a:r>
          </a:p>
        </p:txBody>
      </p:sp>
      <p:sp>
        <p:nvSpPr>
          <p:cNvPr id="15" name="TextBox 14">
            <a:extLst>
              <a:ext uri="{FF2B5EF4-FFF2-40B4-BE49-F238E27FC236}">
                <a16:creationId xmlns:a16="http://schemas.microsoft.com/office/drawing/2014/main" id="{16618F27-1E55-6306-B34A-44E5166F37B5}"/>
              </a:ext>
            </a:extLst>
          </p:cNvPr>
          <p:cNvSpPr txBox="1"/>
          <p:nvPr/>
        </p:nvSpPr>
        <p:spPr>
          <a:xfrm>
            <a:off x="838200" y="4863886"/>
            <a:ext cx="314510" cy="369332"/>
          </a:xfrm>
          <a:prstGeom prst="rect">
            <a:avLst/>
          </a:prstGeom>
          <a:noFill/>
        </p:spPr>
        <p:txBody>
          <a:bodyPr wrap="none" rtlCol="0">
            <a:spAutoFit/>
          </a:bodyPr>
          <a:lstStyle/>
          <a:p>
            <a:r>
              <a:rPr lang="en-US" dirty="0"/>
              <a:t>p</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2EE4348-5DE2-D213-6F7C-892DC9A08B80}"/>
                  </a:ext>
                </a:extLst>
              </p:cNvPr>
              <p:cNvSpPr txBox="1"/>
              <p:nvPr/>
            </p:nvSpPr>
            <p:spPr>
              <a:xfrm>
                <a:off x="4334933" y="4057497"/>
                <a:ext cx="1876283" cy="276999"/>
              </a:xfrm>
              <a:prstGeom prst="rect">
                <a:avLst/>
              </a:prstGeom>
              <a:noFill/>
            </p:spPr>
            <p:txBody>
              <a:bodyPr wrap="none" lIns="0" tIns="0" rIns="0" bIns="0" rtlCol="0">
                <a:spAutoFit/>
              </a:bodyPr>
              <a:lstStyle/>
              <a:p>
                <a:r>
                  <a:rPr lang="en-US" b="0" dirty="0"/>
                  <a:t>Energy Window = </a:t>
                </a:r>
                <a14:m>
                  <m:oMath xmlns:m="http://schemas.openxmlformats.org/officeDocument/2006/math">
                    <m:r>
                      <m:rPr>
                        <m:sty m:val="p"/>
                      </m:rPr>
                      <a:rPr lang="en-US" b="0" i="0" smtClean="0">
                        <a:latin typeface="Cambria Math" panose="02040503050406030204" pitchFamily="18" charset="0"/>
                      </a:rPr>
                      <m:t>Δ</m:t>
                    </m:r>
                  </m:oMath>
                </a14:m>
                <a:endParaRPr lang="en-US" dirty="0"/>
              </a:p>
            </p:txBody>
          </p:sp>
        </mc:Choice>
        <mc:Fallback>
          <p:sp>
            <p:nvSpPr>
              <p:cNvPr id="16" name="TextBox 15">
                <a:extLst>
                  <a:ext uri="{FF2B5EF4-FFF2-40B4-BE49-F238E27FC236}">
                    <a16:creationId xmlns:a16="http://schemas.microsoft.com/office/drawing/2014/main" id="{92EE4348-5DE2-D213-6F7C-892DC9A08B80}"/>
                  </a:ext>
                </a:extLst>
              </p:cNvPr>
              <p:cNvSpPr txBox="1">
                <a:spLocks noRot="1" noChangeAspect="1" noMove="1" noResize="1" noEditPoints="1" noAdjustHandles="1" noChangeArrowheads="1" noChangeShapeType="1" noTextEdit="1"/>
              </p:cNvSpPr>
              <p:nvPr/>
            </p:nvSpPr>
            <p:spPr>
              <a:xfrm>
                <a:off x="4334933" y="4057497"/>
                <a:ext cx="1876283" cy="276999"/>
              </a:xfrm>
              <a:prstGeom prst="rect">
                <a:avLst/>
              </a:prstGeom>
              <a:blipFill>
                <a:blip r:embed="rId2"/>
                <a:stretch>
                  <a:fillRect l="-7468" t="-26667" r="-3571" b="-5333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1D01BAA-BCFB-B31F-BEF5-5ECA613254E8}"/>
              </a:ext>
            </a:extLst>
          </p:cNvPr>
          <p:cNvSpPr txBox="1"/>
          <p:nvPr/>
        </p:nvSpPr>
        <p:spPr>
          <a:xfrm>
            <a:off x="1878513" y="4057497"/>
            <a:ext cx="2179315" cy="369332"/>
          </a:xfrm>
          <a:prstGeom prst="rect">
            <a:avLst/>
          </a:prstGeom>
          <a:noFill/>
        </p:spPr>
        <p:txBody>
          <a:bodyPr wrap="none" rtlCol="0">
            <a:spAutoFit/>
          </a:bodyPr>
          <a:lstStyle/>
          <a:p>
            <a:r>
              <a:rPr lang="en-US" dirty="0"/>
              <a:t>Uniform distribution</a:t>
            </a:r>
          </a:p>
        </p:txBody>
      </p:sp>
      <p:sp>
        <p:nvSpPr>
          <p:cNvPr id="18" name="Rectangle 17">
            <a:extLst>
              <a:ext uri="{FF2B5EF4-FFF2-40B4-BE49-F238E27FC236}">
                <a16:creationId xmlns:a16="http://schemas.microsoft.com/office/drawing/2014/main" id="{5AEE5773-65C4-08C1-8087-E1F25D8D720A}"/>
              </a:ext>
            </a:extLst>
          </p:cNvPr>
          <p:cNvSpPr/>
          <p:nvPr/>
        </p:nvSpPr>
        <p:spPr>
          <a:xfrm>
            <a:off x="8317628" y="4496368"/>
            <a:ext cx="2104571" cy="12433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318E830-5CAA-CBFE-9B73-F3C12BBCCD9E}"/>
                  </a:ext>
                </a:extLst>
              </p:cNvPr>
              <p:cNvSpPr txBox="1"/>
              <p:nvPr/>
            </p:nvSpPr>
            <p:spPr>
              <a:xfrm>
                <a:off x="8939187" y="3809498"/>
                <a:ext cx="86145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𝑝</m:t>
                      </m:r>
                      <m:r>
                        <a:rPr lang="en-US" i="1" dirty="0" err="1" smtClean="0">
                          <a:solidFill>
                            <a:schemeClr val="bg1"/>
                          </a:solidFill>
                          <a:latin typeface="Cambria Math" panose="02040503050406030204" pitchFamily="18" charset="0"/>
                        </a:rPr>
                        <m:t>,</m:t>
                      </m:r>
                      <m:r>
                        <a:rPr lang="en-US" i="1" dirty="0" err="1" smtClean="0">
                          <a:solidFill>
                            <a:schemeClr val="bg1"/>
                          </a:solidFill>
                          <a:latin typeface="Cambria Math" panose="02040503050406030204" pitchFamily="18" charset="0"/>
                        </a:rPr>
                        <m:t>𝑠</m:t>
                      </m:r>
                      <m:r>
                        <a:rPr lang="en-US" i="1" dirty="0" err="1" smtClean="0">
                          <a:solidFill>
                            <a:schemeClr val="bg1"/>
                          </a:solidFill>
                          <a:latin typeface="Cambria Math" panose="02040503050406030204" pitchFamily="18" charset="0"/>
                        </a:rPr>
                        <m:t>,</m:t>
                      </m:r>
                      <m:sSub>
                        <m:sSubPr>
                          <m:ctrlPr>
                            <a:rPr lang="en-US" i="1" dirty="0" err="1" smtClean="0">
                              <a:solidFill>
                                <a:schemeClr val="bg1"/>
                              </a:solidFill>
                              <a:latin typeface="Cambria Math" panose="02040503050406030204" pitchFamily="18" charset="0"/>
                            </a:rPr>
                          </m:ctrlPr>
                        </m:sSubPr>
                        <m:e>
                          <m:r>
                            <a:rPr lang="en-US" i="1" dirty="0" err="1" smtClean="0">
                              <a:solidFill>
                                <a:schemeClr val="bg1"/>
                              </a:solidFill>
                              <a:latin typeface="Cambria Math" panose="02040503050406030204" pitchFamily="18" charset="0"/>
                            </a:rPr>
                            <m:t>𝑝</m:t>
                          </m:r>
                        </m:e>
                        <m:sub>
                          <m:r>
                            <a:rPr lang="en-US" i="1" dirty="0" err="1" smtClean="0">
                              <a:solidFill>
                                <a:schemeClr val="bg1"/>
                              </a:solidFill>
                              <a:latin typeface="Cambria Math" panose="02040503050406030204" pitchFamily="18" charset="0"/>
                            </a:rPr>
                            <m:t>𝑠</m:t>
                          </m:r>
                        </m:sub>
                      </m:sSub>
                    </m:oMath>
                  </m:oMathPara>
                </a14:m>
                <a:endParaRPr lang="en-US" dirty="0">
                  <a:solidFill>
                    <a:schemeClr val="bg1"/>
                  </a:solidFill>
                </a:endParaRPr>
              </a:p>
            </p:txBody>
          </p:sp>
        </mc:Choice>
        <mc:Fallback>
          <p:sp>
            <p:nvSpPr>
              <p:cNvPr id="19" name="TextBox 18">
                <a:extLst>
                  <a:ext uri="{FF2B5EF4-FFF2-40B4-BE49-F238E27FC236}">
                    <a16:creationId xmlns:a16="http://schemas.microsoft.com/office/drawing/2014/main" id="{2318E830-5CAA-CBFE-9B73-F3C12BBCCD9E}"/>
                  </a:ext>
                </a:extLst>
              </p:cNvPr>
              <p:cNvSpPr txBox="1">
                <a:spLocks noRot="1" noChangeAspect="1" noMove="1" noResize="1" noEditPoints="1" noAdjustHandles="1" noChangeArrowheads="1" noChangeShapeType="1" noTextEdit="1"/>
              </p:cNvSpPr>
              <p:nvPr/>
            </p:nvSpPr>
            <p:spPr>
              <a:xfrm>
                <a:off x="8939187" y="3809498"/>
                <a:ext cx="861454" cy="369332"/>
              </a:xfrm>
              <a:prstGeom prst="rect">
                <a:avLst/>
              </a:prstGeom>
              <a:blipFill>
                <a:blip r:embed="rId3"/>
                <a:stretch>
                  <a:fillRect b="-4918"/>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702A83F5-A679-D4E4-0F03-FE170BACF856}"/>
              </a:ext>
            </a:extLst>
          </p:cNvPr>
          <p:cNvSpPr txBox="1"/>
          <p:nvPr/>
        </p:nvSpPr>
        <p:spPr>
          <a:xfrm>
            <a:off x="8908921" y="4548592"/>
            <a:ext cx="921984" cy="369332"/>
          </a:xfrm>
          <a:prstGeom prst="rect">
            <a:avLst/>
          </a:prstGeom>
          <a:noFill/>
        </p:spPr>
        <p:txBody>
          <a:bodyPr wrap="none" rtlCol="0">
            <a:spAutoFit/>
          </a:bodyPr>
          <a:lstStyle/>
          <a:p>
            <a:r>
              <a:rPr lang="en-US" dirty="0"/>
              <a:t>System</a:t>
            </a:r>
          </a:p>
        </p:txBody>
      </p:sp>
      <p:sp>
        <p:nvSpPr>
          <p:cNvPr id="21" name="TextBox 20">
            <a:extLst>
              <a:ext uri="{FF2B5EF4-FFF2-40B4-BE49-F238E27FC236}">
                <a16:creationId xmlns:a16="http://schemas.microsoft.com/office/drawing/2014/main" id="{5E6BDB29-3B60-EF0E-9D13-680D0329AA06}"/>
              </a:ext>
            </a:extLst>
          </p:cNvPr>
          <p:cNvSpPr txBox="1"/>
          <p:nvPr/>
        </p:nvSpPr>
        <p:spPr>
          <a:xfrm>
            <a:off x="8878657" y="3384704"/>
            <a:ext cx="647485" cy="369332"/>
          </a:xfrm>
          <a:prstGeom prst="rect">
            <a:avLst/>
          </a:prstGeom>
          <a:noFill/>
        </p:spPr>
        <p:txBody>
          <a:bodyPr wrap="none" rtlCol="0">
            <a:spAutoFit/>
          </a:bodyPr>
          <a:lstStyle/>
          <a:p>
            <a:r>
              <a:rPr lang="en-US" dirty="0">
                <a:solidFill>
                  <a:schemeClr val="bg1"/>
                </a:solidFill>
              </a:rPr>
              <a:t>Bath</a:t>
            </a:r>
          </a:p>
        </p:txBody>
      </p:sp>
      <p:pic>
        <p:nvPicPr>
          <p:cNvPr id="23" name="Picture 22">
            <a:extLst>
              <a:ext uri="{FF2B5EF4-FFF2-40B4-BE49-F238E27FC236}">
                <a16:creationId xmlns:a16="http://schemas.microsoft.com/office/drawing/2014/main" id="{BBF15261-E90A-DF71-1372-E5B4CF455160}"/>
              </a:ext>
            </a:extLst>
          </p:cNvPr>
          <p:cNvPicPr>
            <a:picLocks noChangeAspect="1"/>
          </p:cNvPicPr>
          <p:nvPr/>
        </p:nvPicPr>
        <p:blipFill>
          <a:blip r:embed="rId4"/>
          <a:stretch>
            <a:fillRect/>
          </a:stretch>
        </p:blipFill>
        <p:spPr>
          <a:xfrm>
            <a:off x="6463579" y="5934994"/>
            <a:ext cx="5477639" cy="895475"/>
          </a:xfrm>
          <a:prstGeom prst="rect">
            <a:avLst/>
          </a:prstGeom>
        </p:spPr>
      </p:pic>
    </p:spTree>
    <p:extLst>
      <p:ext uri="{BB962C8B-B14F-4D97-AF65-F5344CB8AC3E}">
        <p14:creationId xmlns:p14="http://schemas.microsoft.com/office/powerpoint/2010/main" val="406743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9160-C1CA-0131-5593-68D6C8460BA0}"/>
              </a:ext>
            </a:extLst>
          </p:cNvPr>
          <p:cNvSpPr>
            <a:spLocks noGrp="1"/>
          </p:cNvSpPr>
          <p:nvPr>
            <p:ph type="title"/>
          </p:nvPr>
        </p:nvSpPr>
        <p:spPr/>
        <p:txBody>
          <a:bodyPr/>
          <a:lstStyle/>
          <a:p>
            <a:r>
              <a:rPr lang="en-US" dirty="0"/>
              <a:t>Query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02961C-47A1-E032-6354-DFA629EB4CA1}"/>
                  </a:ext>
                </a:extLst>
              </p:cNvPr>
              <p:cNvSpPr>
                <a:spLocks noGrp="1"/>
              </p:cNvSpPr>
              <p:nvPr>
                <p:ph idx="1"/>
              </p:nvPr>
            </p:nvSpPr>
            <p:spPr>
              <a:xfrm>
                <a:off x="838200" y="1825624"/>
                <a:ext cx="10515600" cy="4899327"/>
              </a:xfrm>
            </p:spPr>
            <p:txBody>
              <a:bodyPr/>
              <a:lstStyle/>
              <a:p>
                <a:r>
                  <a:rPr lang="en-US" dirty="0"/>
                  <a:t>Using this block-encoding strategy for the gradient we can use </a:t>
                </a:r>
                <a:r>
                  <a:rPr lang="en-US" dirty="0" err="1"/>
                  <a:t>qubitization</a:t>
                </a:r>
                <a:r>
                  <a:rPr lang="en-US" dirty="0"/>
                  <a:t> to simulate the </a:t>
                </a:r>
                <a:r>
                  <a:rPr lang="en-US" dirty="0" err="1"/>
                  <a:t>Liouvillian</a:t>
                </a:r>
                <a:r>
                  <a:rPr lang="en-US" dirty="0"/>
                  <a:t>.</a:t>
                </a:r>
              </a:p>
              <a:p>
                <a:r>
                  <a:rPr lang="en-US" dirty="0"/>
                  <a:t>Under Eigenstate thermalization hypothesis, time required to reach microcanonical </a:t>
                </a:r>
                <a:r>
                  <a:rPr lang="en-US" dirty="0" err="1"/>
                  <a:t>dist</a:t>
                </a:r>
                <a:r>
                  <a:rPr lang="en-US" dirty="0"/>
                  <a:t> is [Short Popescu Winter Linden, 2006]</a:t>
                </a:r>
              </a:p>
              <a:p>
                <a:endParaRPr lang="en-US" dirty="0"/>
              </a:p>
              <a:p>
                <a:endParaRPr lang="en-US" dirty="0"/>
              </a:p>
              <a:p>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𝛾</m:t>
                    </m:r>
                  </m:oMath>
                </a14:m>
                <a:r>
                  <a:rPr lang="en-US" dirty="0"/>
                  <a:t> is the spectral gap of the </a:t>
                </a:r>
                <a:r>
                  <a:rPr lang="en-US" dirty="0" err="1"/>
                  <a:t>Liouvillian</a:t>
                </a:r>
                <a:r>
                  <a:rPr lang="en-US" dirty="0"/>
                  <a:t> operator</a:t>
                </a:r>
              </a:p>
              <a:p>
                <a14:m>
                  <m:oMath xmlns:m="http://schemas.openxmlformats.org/officeDocument/2006/math">
                    <m:r>
                      <a:rPr lang="en-US" b="0" i="1" smtClean="0">
                        <a:latin typeface="Cambria Math" panose="02040503050406030204" pitchFamily="18" charset="0"/>
                      </a:rPr>
                      <m:t>𝛿</m:t>
                    </m:r>
                  </m:oMath>
                </a14:m>
                <a:r>
                  <a:rPr lang="en-US" dirty="0"/>
                  <a:t> is the error in the equilibrium dist.</a:t>
                </a:r>
              </a:p>
            </p:txBody>
          </p:sp>
        </mc:Choice>
        <mc:Fallback xmlns="">
          <p:sp>
            <p:nvSpPr>
              <p:cNvPr id="3" name="Content Placeholder 2">
                <a:extLst>
                  <a:ext uri="{FF2B5EF4-FFF2-40B4-BE49-F238E27FC236}">
                    <a16:creationId xmlns:a16="http://schemas.microsoft.com/office/drawing/2014/main" id="{9B02961C-47A1-E032-6354-DFA629EB4CA1}"/>
                  </a:ext>
                </a:extLst>
              </p:cNvPr>
              <p:cNvSpPr>
                <a:spLocks noGrp="1" noRot="1" noChangeAspect="1" noMove="1" noResize="1" noEditPoints="1" noAdjustHandles="1" noChangeArrowheads="1" noChangeShapeType="1" noTextEdit="1"/>
              </p:cNvSpPr>
              <p:nvPr>
                <p:ph idx="1"/>
              </p:nvPr>
            </p:nvSpPr>
            <p:spPr>
              <a:xfrm>
                <a:off x="838200" y="1825624"/>
                <a:ext cx="10515600" cy="4899327"/>
              </a:xfrm>
              <a:blipFill>
                <a:blip r:embed="rId3"/>
                <a:stretch>
                  <a:fillRect l="-1043" t="-2114" b="-186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E5F1236-6D7E-FC7F-AB3F-284F07B8594E}"/>
              </a:ext>
            </a:extLst>
          </p:cNvPr>
          <p:cNvPicPr>
            <a:picLocks noChangeAspect="1"/>
          </p:cNvPicPr>
          <p:nvPr/>
        </p:nvPicPr>
        <p:blipFill>
          <a:blip r:embed="rId4"/>
          <a:stretch>
            <a:fillRect/>
          </a:stretch>
        </p:blipFill>
        <p:spPr>
          <a:xfrm>
            <a:off x="3995102" y="3490929"/>
            <a:ext cx="2856903" cy="1020730"/>
          </a:xfrm>
          <a:prstGeom prst="rect">
            <a:avLst/>
          </a:prstGeom>
        </p:spPr>
      </p:pic>
      <p:pic>
        <p:nvPicPr>
          <p:cNvPr id="9" name="Picture 8">
            <a:extLst>
              <a:ext uri="{FF2B5EF4-FFF2-40B4-BE49-F238E27FC236}">
                <a16:creationId xmlns:a16="http://schemas.microsoft.com/office/drawing/2014/main" id="{ECAA7BDA-A1B8-1EB2-C46D-936405813B67}"/>
              </a:ext>
            </a:extLst>
          </p:cNvPr>
          <p:cNvPicPr>
            <a:picLocks noChangeAspect="1"/>
          </p:cNvPicPr>
          <p:nvPr/>
        </p:nvPicPr>
        <p:blipFill>
          <a:blip r:embed="rId5"/>
          <a:stretch>
            <a:fillRect/>
          </a:stretch>
        </p:blipFill>
        <p:spPr>
          <a:xfrm>
            <a:off x="2141737" y="4385976"/>
            <a:ext cx="6813577" cy="907291"/>
          </a:xfrm>
          <a:prstGeom prst="rect">
            <a:avLst/>
          </a:prstGeom>
        </p:spPr>
      </p:pic>
    </p:spTree>
    <p:extLst>
      <p:ext uri="{BB962C8B-B14F-4D97-AF65-F5344CB8AC3E}">
        <p14:creationId xmlns:p14="http://schemas.microsoft.com/office/powerpoint/2010/main" val="312893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D36AEF2-032B-08C9-4AF4-A2EF59EB579C}"/>
              </a:ext>
            </a:extLst>
          </p:cNvPr>
          <p:cNvCxnSpPr/>
          <p:nvPr/>
        </p:nvCxnSpPr>
        <p:spPr>
          <a:xfrm>
            <a:off x="2123924" y="2769814"/>
            <a:ext cx="43397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152898-BF46-6AEF-E415-2C21F4526B61}"/>
              </a:ext>
            </a:extLst>
          </p:cNvPr>
          <p:cNvCxnSpPr/>
          <p:nvPr/>
        </p:nvCxnSpPr>
        <p:spPr>
          <a:xfrm>
            <a:off x="2177144" y="3918862"/>
            <a:ext cx="4339771"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262EA88-6AB9-764A-29EE-5E3355301A35}"/>
              </a:ext>
            </a:extLst>
          </p:cNvPr>
          <p:cNvSpPr>
            <a:spLocks noGrp="1"/>
          </p:cNvSpPr>
          <p:nvPr>
            <p:ph type="title"/>
          </p:nvPr>
        </p:nvSpPr>
        <p:spPr/>
        <p:txBody>
          <a:bodyPr/>
          <a:lstStyle/>
          <a:p>
            <a:r>
              <a:rPr lang="en-US" dirty="0"/>
              <a:t>How do you compute gradients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F34FF3-05AE-BD5F-AB86-93CBAEFCA041}"/>
                  </a:ext>
                </a:extLst>
              </p:cNvPr>
              <p:cNvSpPr>
                <a:spLocks noGrp="1"/>
              </p:cNvSpPr>
              <p:nvPr>
                <p:ph idx="1"/>
              </p:nvPr>
            </p:nvSpPr>
            <p:spPr>
              <a:xfrm>
                <a:off x="838200" y="1825625"/>
                <a:ext cx="10515600" cy="4942870"/>
              </a:xfrm>
            </p:spPr>
            <p:txBody>
              <a:bodyPr>
                <a:normAutofit lnSpcReduction="10000"/>
              </a:bodyPr>
              <a:lstStyle/>
              <a:p>
                <a:r>
                  <a:rPr lang="en-US" dirty="0"/>
                  <a:t>Assume F is unitary.</a:t>
                </a:r>
              </a:p>
              <a:p>
                <a:endParaRPr lang="en-US" dirty="0"/>
              </a:p>
              <a:p>
                <a:endParaRPr lang="en-US" dirty="0"/>
              </a:p>
              <a:p>
                <a:endParaRPr lang="en-US" dirty="0"/>
              </a:p>
              <a:p>
                <a:endParaRPr lang="en-US" dirty="0"/>
              </a:p>
              <a:p>
                <a:r>
                  <a:rPr lang="en-US" dirty="0"/>
                  <a:t>Amplitude AA: eigenvalues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−1</m:t>
                                </m:r>
                              </m:sup>
                            </m:sSup>
                          </m:fName>
                          <m:e>
                            <m:d>
                              <m:dPr>
                                <m:ctrlPr>
                                  <a:rPr lang="en-US" b="0" i="1" smtClean="0">
                                    <a:latin typeface="Cambria Math" panose="02040503050406030204" pitchFamily="18" charset="0"/>
                                  </a:rPr>
                                </m:ctrlPr>
                              </m:dPr>
                              <m:e>
                                <m:rad>
                                  <m:radPr>
                                    <m:degHide m:val="on"/>
                                    <m:ctrlPr>
                                      <a:rPr lang="en-US" b="0" i="1" smtClean="0">
                                        <a:latin typeface="Cambria Math" panose="02040503050406030204" pitchFamily="18" charset="0"/>
                                      </a:rPr>
                                    </m:ctrlPr>
                                  </m:radPr>
                                  <m:deg/>
                                  <m:e>
                                    <m:r>
                                      <m:rPr>
                                        <m:sty m:val="p"/>
                                      </m:rPr>
                                      <a:rPr lang="en-US" b="0" i="0" smtClean="0">
                                        <a:latin typeface="Cambria Math" panose="02040503050406030204" pitchFamily="18" charset="0"/>
                                      </a:rPr>
                                      <m:t>Pr</m:t>
                                    </m:r>
                                    <m:r>
                                      <a:rPr lang="en-US" b="0" i="1" smtClean="0">
                                        <a:latin typeface="Cambria Math" panose="02040503050406030204" pitchFamily="18" charset="0"/>
                                      </a:rPr>
                                      <m:t>⁡(0)</m:t>
                                    </m:r>
                                  </m:e>
                                </m:rad>
                              </m:e>
                            </m:d>
                          </m:e>
                        </m:func>
                      </m:sup>
                    </m:sSup>
                  </m:oMath>
                </a14:m>
                <a:endParaRPr lang="en-US" dirty="0"/>
              </a:p>
              <a:p>
                <a:r>
                  <a:rPr lang="en-US" dirty="0"/>
                  <a:t> Using Quantum Signal Processing transform this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m:rPr>
                            <m:sty m:val="p"/>
                          </m:rPr>
                          <a:rPr lang="en-US" b="0" i="0" smtClean="0">
                            <a:latin typeface="Cambria Math" panose="02040503050406030204" pitchFamily="18" charset="0"/>
                          </a:rPr>
                          <m:t>Pr</m:t>
                        </m:r>
                        <m:r>
                          <a:rPr lang="en-US" b="0" i="1" smtClean="0">
                            <a:latin typeface="Cambria Math" panose="02040503050406030204" pitchFamily="18" charset="0"/>
                          </a:rPr>
                          <m:t>(0|</m:t>
                        </m:r>
                        <m:r>
                          <a:rPr lang="en-US" b="0" i="1" smtClean="0">
                            <a:latin typeface="Cambria Math" panose="02040503050406030204" pitchFamily="18" charset="0"/>
                          </a:rPr>
                          <m:t>𝑥</m:t>
                        </m:r>
                        <m:r>
                          <a:rPr lang="en-US" b="0" i="1" smtClean="0">
                            <a:latin typeface="Cambria Math" panose="02040503050406030204" pitchFamily="18" charset="0"/>
                          </a:rPr>
                          <m:t>)</m:t>
                        </m:r>
                      </m:sup>
                    </m:sSup>
                  </m:oMath>
                </a14:m>
                <a:r>
                  <a:rPr lang="en-US" dirty="0"/>
                  <a:t>.</a:t>
                </a:r>
              </a:p>
              <a:p>
                <a:r>
                  <a:rPr lang="en-US" dirty="0"/>
                  <a:t>Gradient can be approximated via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m:rPr>
                            <m:sty m:val="p"/>
                          </m:rPr>
                          <a:rPr lang="en-US" b="0" i="0" smtClean="0">
                            <a:latin typeface="Cambria Math" panose="02040503050406030204" pitchFamily="18" charset="0"/>
                          </a:rPr>
                          <m:t>Pr</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𝛿</m:t>
                            </m:r>
                          </m:e>
                        </m:d>
                        <m:r>
                          <a:rPr lang="en-US" b="0" i="1" smtClean="0">
                            <a:latin typeface="Cambria Math" panose="02040503050406030204" pitchFamily="18" charset="0"/>
                          </a:rPr>
                          <m:t>/2</m:t>
                        </m:r>
                        <m:r>
                          <a:rPr lang="en-US" b="0" i="1" smtClean="0">
                            <a:latin typeface="Cambria Math" panose="02040503050406030204" pitchFamily="18" charset="0"/>
                          </a:rPr>
                          <m:t>𝛿</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m:rPr>
                            <m:sty m:val="p"/>
                          </m:rPr>
                          <a:rPr lang="en-US" b="0" i="0" smtClean="0">
                            <a:latin typeface="Cambria Math" panose="02040503050406030204" pitchFamily="18" charset="0"/>
                          </a:rPr>
                          <m:t>Pr</m:t>
                        </m:r>
                        <m:r>
                          <a:rPr lang="en-US" b="0" i="1" smtClean="0">
                            <a:latin typeface="Cambria Math" panose="02040503050406030204" pitchFamily="18" charset="0"/>
                          </a:rPr>
                          <m:t>(0|</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)/2</m:t>
                        </m:r>
                        <m:r>
                          <a:rPr lang="en-US" b="0" i="1" smtClean="0">
                            <a:latin typeface="Cambria Math" panose="02040503050406030204" pitchFamily="18" charset="0"/>
                          </a:rPr>
                          <m:t>𝛿</m:t>
                        </m:r>
                      </m:sup>
                    </m:sSup>
                  </m:oMath>
                </a14:m>
                <a:endParaRPr lang="en-US" dirty="0"/>
              </a:p>
              <a:p>
                <a:r>
                  <a:rPr lang="en-US" dirty="0"/>
                  <a:t>We then can use a logarithmic block-encoding to estimate gradient .</a:t>
                </a:r>
              </a:p>
            </p:txBody>
          </p:sp>
        </mc:Choice>
        <mc:Fallback xmlns="">
          <p:sp>
            <p:nvSpPr>
              <p:cNvPr id="3" name="Content Placeholder 2">
                <a:extLst>
                  <a:ext uri="{FF2B5EF4-FFF2-40B4-BE49-F238E27FC236}">
                    <a16:creationId xmlns:a16="http://schemas.microsoft.com/office/drawing/2014/main" id="{A9F34FF3-05AE-BD5F-AB86-93CBAEFCA041}"/>
                  </a:ext>
                </a:extLst>
              </p:cNvPr>
              <p:cNvSpPr>
                <a:spLocks noGrp="1" noRot="1" noChangeAspect="1" noMove="1" noResize="1" noEditPoints="1" noAdjustHandles="1" noChangeArrowheads="1" noChangeShapeType="1" noTextEdit="1"/>
              </p:cNvSpPr>
              <p:nvPr>
                <p:ph idx="1"/>
              </p:nvPr>
            </p:nvSpPr>
            <p:spPr>
              <a:xfrm>
                <a:off x="838200" y="1825625"/>
                <a:ext cx="10515600" cy="4942870"/>
              </a:xfrm>
              <a:blipFill>
                <a:blip r:embed="rId2"/>
                <a:stretch>
                  <a:fillRect l="-1043" t="-271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74F93C9-7308-6C4F-D6C5-AEB65BF9C56D}"/>
              </a:ext>
            </a:extLst>
          </p:cNvPr>
          <p:cNvSpPr/>
          <p:nvPr/>
        </p:nvSpPr>
        <p:spPr>
          <a:xfrm>
            <a:off x="2859314" y="2409376"/>
            <a:ext cx="720876" cy="7208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 name="Rectangle 6">
            <a:extLst>
              <a:ext uri="{FF2B5EF4-FFF2-40B4-BE49-F238E27FC236}">
                <a16:creationId xmlns:a16="http://schemas.microsoft.com/office/drawing/2014/main" id="{7B7529BD-E605-5254-0642-C5563A48411C}"/>
              </a:ext>
            </a:extLst>
          </p:cNvPr>
          <p:cNvSpPr/>
          <p:nvPr/>
        </p:nvSpPr>
        <p:spPr>
          <a:xfrm>
            <a:off x="3940628" y="3519719"/>
            <a:ext cx="720876" cy="7208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 name="Rectangle 7">
            <a:extLst>
              <a:ext uri="{FF2B5EF4-FFF2-40B4-BE49-F238E27FC236}">
                <a16:creationId xmlns:a16="http://schemas.microsoft.com/office/drawing/2014/main" id="{41F0839C-3BE4-F22B-EC6B-591FD871E77D}"/>
              </a:ext>
            </a:extLst>
          </p:cNvPr>
          <p:cNvSpPr/>
          <p:nvPr/>
        </p:nvSpPr>
        <p:spPr>
          <a:xfrm>
            <a:off x="4826000" y="2409376"/>
            <a:ext cx="720876" cy="7208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t>
            </a:r>
          </a:p>
        </p:txBody>
      </p:sp>
      <p:cxnSp>
        <p:nvCxnSpPr>
          <p:cNvPr id="12" name="Straight Connector 11">
            <a:extLst>
              <a:ext uri="{FF2B5EF4-FFF2-40B4-BE49-F238E27FC236}">
                <a16:creationId xmlns:a16="http://schemas.microsoft.com/office/drawing/2014/main" id="{6B49B9A7-775A-53A5-58A5-559453F006CC}"/>
              </a:ext>
            </a:extLst>
          </p:cNvPr>
          <p:cNvCxnSpPr>
            <a:endCxn id="7" idx="0"/>
          </p:cNvCxnSpPr>
          <p:nvPr/>
        </p:nvCxnSpPr>
        <p:spPr>
          <a:xfrm>
            <a:off x="4293809" y="2769814"/>
            <a:ext cx="7257" cy="749905"/>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2FFE9F62-9AC2-ADF5-E35C-E0C639230760}"/>
              </a:ext>
            </a:extLst>
          </p:cNvPr>
          <p:cNvSpPr/>
          <p:nvPr/>
        </p:nvSpPr>
        <p:spPr>
          <a:xfrm>
            <a:off x="4226077" y="2694827"/>
            <a:ext cx="120953" cy="120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B399B8-D52E-4AC6-D5D9-7F64E98FB261}"/>
                  </a:ext>
                </a:extLst>
              </p:cNvPr>
              <p:cNvSpPr txBox="1"/>
              <p:nvPr/>
            </p:nvSpPr>
            <p:spPr>
              <a:xfrm>
                <a:off x="6645125" y="2409376"/>
                <a:ext cx="3510833" cy="569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𝑥</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𝑅𝑒</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d>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d>
                        </m:num>
                        <m:den>
                          <m:r>
                            <a:rPr lang="en-US" b="0" i="0" smtClean="0">
                              <a:latin typeface="Cambria Math" panose="02040503050406030204" pitchFamily="18" charset="0"/>
                            </a:rPr>
                            <m:t>2</m:t>
                          </m:r>
                        </m:den>
                      </m:f>
                    </m:oMath>
                  </m:oMathPara>
                </a14:m>
                <a:endParaRPr lang="en-US" dirty="0"/>
              </a:p>
            </p:txBody>
          </p:sp>
        </mc:Choice>
        <mc:Fallback xmlns="">
          <p:sp>
            <p:nvSpPr>
              <p:cNvPr id="15" name="TextBox 14">
                <a:extLst>
                  <a:ext uri="{FF2B5EF4-FFF2-40B4-BE49-F238E27FC236}">
                    <a16:creationId xmlns:a16="http://schemas.microsoft.com/office/drawing/2014/main" id="{BDB399B8-D52E-4AC6-D5D9-7F64E98FB261}"/>
                  </a:ext>
                </a:extLst>
              </p:cNvPr>
              <p:cNvSpPr txBox="1">
                <a:spLocks noRot="1" noChangeAspect="1" noMove="1" noResize="1" noEditPoints="1" noAdjustHandles="1" noChangeArrowheads="1" noChangeShapeType="1" noTextEdit="1"/>
              </p:cNvSpPr>
              <p:nvPr/>
            </p:nvSpPr>
            <p:spPr>
              <a:xfrm>
                <a:off x="6645125" y="2409376"/>
                <a:ext cx="3510833" cy="56977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58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85E9-A378-E1D3-8A2A-947BA22E5692}"/>
              </a:ext>
            </a:extLst>
          </p:cNvPr>
          <p:cNvSpPr>
            <a:spLocks noGrp="1"/>
          </p:cNvSpPr>
          <p:nvPr>
            <p:ph type="title"/>
          </p:nvPr>
        </p:nvSpPr>
        <p:spPr/>
        <p:txBody>
          <a:bodyPr/>
          <a:lstStyle/>
          <a:p>
            <a:r>
              <a:rPr lang="en-US" dirty="0"/>
              <a:t>Total cost</a:t>
            </a:r>
          </a:p>
        </p:txBody>
      </p:sp>
      <p:sp>
        <p:nvSpPr>
          <p:cNvPr id="3" name="Content Placeholder 2">
            <a:extLst>
              <a:ext uri="{FF2B5EF4-FFF2-40B4-BE49-F238E27FC236}">
                <a16:creationId xmlns:a16="http://schemas.microsoft.com/office/drawing/2014/main" id="{A1F6987E-BB43-B178-F063-CD5DF5F816F8}"/>
              </a:ext>
            </a:extLst>
          </p:cNvPr>
          <p:cNvSpPr>
            <a:spLocks noGrp="1"/>
          </p:cNvSpPr>
          <p:nvPr>
            <p:ph idx="1"/>
          </p:nvPr>
        </p:nvSpPr>
        <p:spPr/>
        <p:txBody>
          <a:bodyPr/>
          <a:lstStyle/>
          <a:p>
            <a:r>
              <a:rPr lang="en-US" dirty="0"/>
              <a:t>Using </a:t>
            </a:r>
            <a:r>
              <a:rPr lang="en-US" dirty="0" err="1"/>
              <a:t>Qubitization</a:t>
            </a:r>
            <a:r>
              <a:rPr lang="en-US" dirty="0"/>
              <a:t> to simulate this the number of queries to the block-encoded gradient operator is</a:t>
            </a:r>
          </a:p>
          <a:p>
            <a:endParaRPr lang="en-US" dirty="0"/>
          </a:p>
          <a:p>
            <a:endParaRPr lang="en-US" dirty="0"/>
          </a:p>
          <a:p>
            <a:endParaRPr lang="en-US" dirty="0"/>
          </a:p>
          <a:p>
            <a:endParaRPr lang="en-US" dirty="0"/>
          </a:p>
          <a:p>
            <a:r>
              <a:rPr lang="en-US" dirty="0"/>
              <a:t>This shows that we can find the minimum provided that the variance is small and the </a:t>
            </a:r>
            <a:r>
              <a:rPr lang="en-US" dirty="0" err="1"/>
              <a:t>Liouvillian</a:t>
            </a:r>
            <a:r>
              <a:rPr lang="en-US" dirty="0"/>
              <a:t> is gapped.</a:t>
            </a:r>
          </a:p>
        </p:txBody>
      </p:sp>
      <p:pic>
        <p:nvPicPr>
          <p:cNvPr id="5" name="Picture 4">
            <a:extLst>
              <a:ext uri="{FF2B5EF4-FFF2-40B4-BE49-F238E27FC236}">
                <a16:creationId xmlns:a16="http://schemas.microsoft.com/office/drawing/2014/main" id="{8559C7D5-6CB3-44E5-6607-DB78CAD42FD6}"/>
              </a:ext>
            </a:extLst>
          </p:cNvPr>
          <p:cNvPicPr>
            <a:picLocks noChangeAspect="1"/>
          </p:cNvPicPr>
          <p:nvPr/>
        </p:nvPicPr>
        <p:blipFill>
          <a:blip r:embed="rId2"/>
          <a:stretch>
            <a:fillRect/>
          </a:stretch>
        </p:blipFill>
        <p:spPr>
          <a:xfrm>
            <a:off x="3571458" y="2720802"/>
            <a:ext cx="4532351" cy="808588"/>
          </a:xfrm>
          <a:prstGeom prst="rect">
            <a:avLst/>
          </a:prstGeom>
        </p:spPr>
      </p:pic>
      <p:pic>
        <p:nvPicPr>
          <p:cNvPr id="6" name="Picture 5">
            <a:extLst>
              <a:ext uri="{FF2B5EF4-FFF2-40B4-BE49-F238E27FC236}">
                <a16:creationId xmlns:a16="http://schemas.microsoft.com/office/drawing/2014/main" id="{B5D6060F-C8DC-F451-B6E7-6174C2980375}"/>
              </a:ext>
            </a:extLst>
          </p:cNvPr>
          <p:cNvPicPr>
            <a:picLocks noChangeAspect="1"/>
          </p:cNvPicPr>
          <p:nvPr/>
        </p:nvPicPr>
        <p:blipFill>
          <a:blip r:embed="rId3"/>
          <a:stretch>
            <a:fillRect/>
          </a:stretch>
        </p:blipFill>
        <p:spPr>
          <a:xfrm>
            <a:off x="2200982" y="3717657"/>
            <a:ext cx="7571969" cy="1135519"/>
          </a:xfrm>
          <a:prstGeom prst="rect">
            <a:avLst/>
          </a:prstGeom>
        </p:spPr>
      </p:pic>
    </p:spTree>
    <p:extLst>
      <p:ext uri="{BB962C8B-B14F-4D97-AF65-F5344CB8AC3E}">
        <p14:creationId xmlns:p14="http://schemas.microsoft.com/office/powerpoint/2010/main" val="289800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7E3D-B67A-0CFB-D7C0-3D085012A415}"/>
              </a:ext>
            </a:extLst>
          </p:cNvPr>
          <p:cNvSpPr>
            <a:spLocks noGrp="1"/>
          </p:cNvSpPr>
          <p:nvPr>
            <p:ph type="title"/>
          </p:nvPr>
        </p:nvSpPr>
        <p:spPr/>
        <p:txBody>
          <a:bodyPr/>
          <a:lstStyle/>
          <a:p>
            <a:r>
              <a:rPr lang="en-US" dirty="0"/>
              <a:t>Dissipative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5D638E-573A-A377-C50E-D5C216078EBF}"/>
                  </a:ext>
                </a:extLst>
              </p:cNvPr>
              <p:cNvSpPr>
                <a:spLocks noGrp="1"/>
              </p:cNvSpPr>
              <p:nvPr>
                <p:ph idx="1"/>
              </p:nvPr>
            </p:nvSpPr>
            <p:spPr/>
            <p:txBody>
              <a:bodyPr/>
              <a:lstStyle/>
              <a:p>
                <a:r>
                  <a:rPr lang="en-US" dirty="0"/>
                  <a:t>Same idea but add dissipative</a:t>
                </a:r>
                <a:br>
                  <a:rPr lang="en-US" dirty="0"/>
                </a:br>
                <a:r>
                  <a:rPr lang="en-US" dirty="0"/>
                  <a:t>Hamiltonian.</a:t>
                </a:r>
              </a:p>
              <a:p>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acc>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𝛾</m:t>
                        </m:r>
                        <m:r>
                          <a:rPr lang="en-US" b="0" i="1" smtClean="0">
                            <a:latin typeface="Cambria Math" panose="02040503050406030204" pitchFamily="18" charset="0"/>
                          </a:rPr>
                          <m:t>𝑡</m:t>
                        </m:r>
                      </m:sup>
                    </m:sSup>
                  </m:oMath>
                </a14:m>
                <a:endParaRPr lang="en-US" dirty="0"/>
              </a:p>
              <a:p>
                <a:r>
                  <a:rPr lang="en-US" dirty="0"/>
                  <a:t>Repeat same analysis for a time</a:t>
                </a:r>
                <a:br>
                  <a:rPr lang="en-US" dirty="0"/>
                </a:br>
                <a:r>
                  <a:rPr lang="en-US" dirty="0"/>
                  <a:t>dependent Hamiltonian.</a:t>
                </a:r>
              </a:p>
              <a:p>
                <a:r>
                  <a:rPr lang="en-US" dirty="0"/>
                  <a:t>Find convergence like gradient</a:t>
                </a:r>
                <a:br>
                  <a:rPr lang="en-US" dirty="0"/>
                </a:br>
                <a:r>
                  <a:rPr lang="en-US" dirty="0"/>
                  <a:t>descent if locally quadratic.</a:t>
                </a:r>
              </a:p>
              <a:p>
                <a14:m>
                  <m:oMath xmlns:m="http://schemas.openxmlformats.org/officeDocument/2006/math">
                    <m:r>
                      <a:rPr lang="en-US" i="1" dirty="0" smtClean="0">
                        <a:latin typeface="Cambria Math" panose="02040503050406030204" pitchFamily="18" charset="0"/>
                      </a:rPr>
                      <m:t>𝑂</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𝜆</m:t>
                        </m:r>
                        <m:r>
                          <a:rPr lang="en-US" b="0" i="1" dirty="0" smtClean="0">
                            <a:latin typeface="Cambria Math" panose="02040503050406030204" pitchFamily="18" charset="0"/>
                          </a:rPr>
                          <m:t>𝑇</m:t>
                        </m:r>
                        <m:r>
                          <a:rPr lang="en-US" b="0" i="1" dirty="0" smtClean="0">
                            <a:latin typeface="Cambria Math" panose="02040503050406030204" pitchFamily="18" charset="0"/>
                          </a:rPr>
                          <m:t> </m:t>
                        </m:r>
                        <m:r>
                          <m:rPr>
                            <m:sty m:val="p"/>
                          </m:rPr>
                          <a:rPr lang="en-US" b="0" i="1" dirty="0" smtClean="0">
                            <a:latin typeface="Cambria Math" panose="02040503050406030204" pitchFamily="18" charset="0"/>
                          </a:rPr>
                          <m:t>log</m:t>
                        </m:r>
                        <m:d>
                          <m:dPr>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𝜖</m:t>
                            </m:r>
                          </m:e>
                        </m:d>
                      </m:e>
                    </m:d>
                  </m:oMath>
                </a14:m>
                <a:r>
                  <a:rPr lang="en-US" dirty="0"/>
                  <a:t> queries to the Hamiltonian </a:t>
                </a:r>
              </a:p>
            </p:txBody>
          </p:sp>
        </mc:Choice>
        <mc:Fallback xmlns="">
          <p:sp>
            <p:nvSpPr>
              <p:cNvPr id="3" name="Content Placeholder 2">
                <a:extLst>
                  <a:ext uri="{FF2B5EF4-FFF2-40B4-BE49-F238E27FC236}">
                    <a16:creationId xmlns:a16="http://schemas.microsoft.com/office/drawing/2014/main" id="{B25D638E-573A-A377-C50E-D5C216078EB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1026" name="Picture 2" descr="Damped Oscillations – University Physics Volume 1">
            <a:extLst>
              <a:ext uri="{FF2B5EF4-FFF2-40B4-BE49-F238E27FC236}">
                <a16:creationId xmlns:a16="http://schemas.microsoft.com/office/drawing/2014/main" id="{3BA5D807-77B2-AE26-F470-83AF4A6EF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043" y="1312247"/>
            <a:ext cx="547687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6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1DA2-4019-B59F-7C27-0C7AC9BAEC16}"/>
              </a:ext>
            </a:extLst>
          </p:cNvPr>
          <p:cNvSpPr>
            <a:spLocks noGrp="1"/>
          </p:cNvSpPr>
          <p:nvPr>
            <p:ph type="title"/>
          </p:nvPr>
        </p:nvSpPr>
        <p:spPr/>
        <p:txBody>
          <a:bodyPr/>
          <a:lstStyle/>
          <a:p>
            <a:r>
              <a:rPr lang="en-US" dirty="0"/>
              <a:t>Approach 2: Local Approach</a:t>
            </a:r>
          </a:p>
        </p:txBody>
      </p:sp>
      <p:sp>
        <p:nvSpPr>
          <p:cNvPr id="3" name="Content Placeholder 2">
            <a:extLst>
              <a:ext uri="{FF2B5EF4-FFF2-40B4-BE49-F238E27FC236}">
                <a16:creationId xmlns:a16="http://schemas.microsoft.com/office/drawing/2014/main" id="{1A57E1EB-0E13-A7E6-A061-CDE5403A079F}"/>
              </a:ext>
            </a:extLst>
          </p:cNvPr>
          <p:cNvSpPr>
            <a:spLocks noGrp="1"/>
          </p:cNvSpPr>
          <p:nvPr>
            <p:ph idx="1"/>
          </p:nvPr>
        </p:nvSpPr>
        <p:spPr/>
        <p:txBody>
          <a:bodyPr/>
          <a:lstStyle/>
          <a:p>
            <a:r>
              <a:rPr lang="en-US" dirty="0"/>
              <a:t>We consider dissipation through a time-dependent H</a:t>
            </a:r>
          </a:p>
          <a:p>
            <a:endParaRPr lang="en-US" dirty="0"/>
          </a:p>
          <a:p>
            <a:pPr marL="0" indent="0">
              <a:buNone/>
            </a:pPr>
            <a:endParaRPr lang="en-US" dirty="0"/>
          </a:p>
          <a:p>
            <a:r>
              <a:rPr lang="en-US" dirty="0"/>
              <a:t>We want to find the time required to reach the minimum for a strongly convex function using a truncated </a:t>
            </a:r>
            <a:r>
              <a:rPr lang="en-US" dirty="0" err="1"/>
              <a:t>dyson</a:t>
            </a:r>
            <a:r>
              <a:rPr lang="en-US" dirty="0"/>
              <a:t> series sim.</a:t>
            </a:r>
          </a:p>
        </p:txBody>
      </p:sp>
      <p:pic>
        <p:nvPicPr>
          <p:cNvPr id="5" name="Picture 4">
            <a:extLst>
              <a:ext uri="{FF2B5EF4-FFF2-40B4-BE49-F238E27FC236}">
                <a16:creationId xmlns:a16="http://schemas.microsoft.com/office/drawing/2014/main" id="{72B0AAAD-2AE9-2F51-6D4B-F9CC051B6B54}"/>
              </a:ext>
            </a:extLst>
          </p:cNvPr>
          <p:cNvPicPr>
            <a:picLocks noChangeAspect="1"/>
          </p:cNvPicPr>
          <p:nvPr/>
        </p:nvPicPr>
        <p:blipFill>
          <a:blip r:embed="rId2"/>
          <a:stretch>
            <a:fillRect/>
          </a:stretch>
        </p:blipFill>
        <p:spPr>
          <a:xfrm>
            <a:off x="2111747" y="2221208"/>
            <a:ext cx="5319568" cy="1207792"/>
          </a:xfrm>
          <a:prstGeom prst="rect">
            <a:avLst/>
          </a:prstGeom>
        </p:spPr>
      </p:pic>
      <p:grpSp>
        <p:nvGrpSpPr>
          <p:cNvPr id="11" name="Group 10">
            <a:extLst>
              <a:ext uri="{FF2B5EF4-FFF2-40B4-BE49-F238E27FC236}">
                <a16:creationId xmlns:a16="http://schemas.microsoft.com/office/drawing/2014/main" id="{7EAAFAE6-77B7-066B-9EA7-6326106FAC4B}"/>
              </a:ext>
            </a:extLst>
          </p:cNvPr>
          <p:cNvGrpSpPr/>
          <p:nvPr/>
        </p:nvGrpSpPr>
        <p:grpSpPr>
          <a:xfrm>
            <a:off x="10421257" y="1094714"/>
            <a:ext cx="1620762" cy="2621117"/>
            <a:chOff x="9801981" y="1235019"/>
            <a:chExt cx="1620762" cy="2621117"/>
          </a:xfrm>
        </p:grpSpPr>
        <p:sp>
          <p:nvSpPr>
            <p:cNvPr id="7" name="Freeform: Shape 6">
              <a:extLst>
                <a:ext uri="{FF2B5EF4-FFF2-40B4-BE49-F238E27FC236}">
                  <a16:creationId xmlns:a16="http://schemas.microsoft.com/office/drawing/2014/main" id="{3A91B97D-154F-559D-9A1A-A7CE802A5782}"/>
                </a:ext>
              </a:extLst>
            </p:cNvPr>
            <p:cNvSpPr/>
            <p:nvPr/>
          </p:nvSpPr>
          <p:spPr>
            <a:xfrm>
              <a:off x="9801981" y="1235019"/>
              <a:ext cx="1620762" cy="2621117"/>
            </a:xfrm>
            <a:custGeom>
              <a:avLst/>
              <a:gdLst>
                <a:gd name="connsiteX0" fmla="*/ 0 w 909562"/>
                <a:gd name="connsiteY0" fmla="*/ 0 h 1470955"/>
                <a:gd name="connsiteX1" fmla="*/ 512838 w 909562"/>
                <a:gd name="connsiteY1" fmla="*/ 1470781 h 1470955"/>
                <a:gd name="connsiteX2" fmla="*/ 909562 w 909562"/>
                <a:gd name="connsiteY2" fmla="*/ 77410 h 1470955"/>
              </a:gdLst>
              <a:ahLst/>
              <a:cxnLst>
                <a:cxn ang="0">
                  <a:pos x="connsiteX0" y="connsiteY0"/>
                </a:cxn>
                <a:cxn ang="0">
                  <a:pos x="connsiteX1" y="connsiteY1"/>
                </a:cxn>
                <a:cxn ang="0">
                  <a:pos x="connsiteX2" y="connsiteY2"/>
                </a:cxn>
              </a:cxnLst>
              <a:rect l="l" t="t" r="r" b="b"/>
              <a:pathLst>
                <a:path w="909562" h="1470955">
                  <a:moveTo>
                    <a:pt x="0" y="0"/>
                  </a:moveTo>
                  <a:cubicBezTo>
                    <a:pt x="180622" y="728939"/>
                    <a:pt x="361244" y="1457879"/>
                    <a:pt x="512838" y="1470781"/>
                  </a:cubicBezTo>
                  <a:cubicBezTo>
                    <a:pt x="664432" y="1483683"/>
                    <a:pt x="786997" y="780546"/>
                    <a:pt x="909562" y="7741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4FF7C4A-BF07-C1F3-D45C-8E7F554ADF86}"/>
                </a:ext>
              </a:extLst>
            </p:cNvPr>
            <p:cNvSpPr/>
            <p:nvPr/>
          </p:nvSpPr>
          <p:spPr>
            <a:xfrm>
              <a:off x="10085655" y="2749501"/>
              <a:ext cx="232229"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028ABBCA-3D2F-962B-EF66-ABAD95309001}"/>
              </a:ext>
            </a:extLst>
          </p:cNvPr>
          <p:cNvPicPr>
            <a:picLocks noChangeAspect="1"/>
          </p:cNvPicPr>
          <p:nvPr/>
        </p:nvPicPr>
        <p:blipFill>
          <a:blip r:embed="rId3"/>
          <a:stretch>
            <a:fillRect/>
          </a:stretch>
        </p:blipFill>
        <p:spPr>
          <a:xfrm>
            <a:off x="928366" y="4187625"/>
            <a:ext cx="10363155" cy="2621116"/>
          </a:xfrm>
          <a:prstGeom prst="rect">
            <a:avLst/>
          </a:prstGeom>
        </p:spPr>
      </p:pic>
    </p:spTree>
    <p:extLst>
      <p:ext uri="{BB962C8B-B14F-4D97-AF65-F5344CB8AC3E}">
        <p14:creationId xmlns:p14="http://schemas.microsoft.com/office/powerpoint/2010/main" val="3826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5F55-9680-340E-6AB9-23BD382A5C9E}"/>
              </a:ext>
            </a:extLst>
          </p:cNvPr>
          <p:cNvSpPr>
            <a:spLocks noGrp="1"/>
          </p:cNvSpPr>
          <p:nvPr>
            <p:ph type="title"/>
          </p:nvPr>
        </p:nvSpPr>
        <p:spPr/>
        <p:txBody>
          <a:bodyPr/>
          <a:lstStyle/>
          <a:p>
            <a:r>
              <a:rPr lang="en-US" dirty="0"/>
              <a:t>Neural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95F9B3-DFEE-E536-0AA9-BE7412C0E899}"/>
                  </a:ext>
                </a:extLst>
              </p:cNvPr>
              <p:cNvSpPr>
                <a:spLocks noGrp="1"/>
              </p:cNvSpPr>
              <p:nvPr>
                <p:ph idx="1"/>
              </p:nvPr>
            </p:nvSpPr>
            <p:spPr/>
            <p:txBody>
              <a:bodyPr>
                <a:normAutofit fontScale="92500" lnSpcReduction="10000"/>
              </a:bodyPr>
              <a:lstStyle/>
              <a:p>
                <a:r>
                  <a:rPr lang="en-US" dirty="0"/>
                  <a:t>An (artificial) neural network is a graphical</a:t>
                </a:r>
                <a:br>
                  <a:rPr lang="en-US" dirty="0"/>
                </a:br>
                <a:r>
                  <a:rPr lang="en-US" dirty="0"/>
                  <a:t>model for data.</a:t>
                </a:r>
              </a:p>
              <a:p>
                <a:r>
                  <a:rPr lang="en-US" dirty="0"/>
                  <a:t>It consists of hidden (latent) and visible</a:t>
                </a:r>
                <a:br>
                  <a:rPr lang="en-US" dirty="0"/>
                </a:br>
                <a:r>
                  <a:rPr lang="en-US" dirty="0"/>
                  <a:t>variables.  </a:t>
                </a:r>
              </a:p>
              <a:p>
                <a:r>
                  <a:rPr lang="en-US" dirty="0"/>
                  <a:t>Each edge in the graph has a weight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𝑖𝑗</m:t>
                        </m:r>
                      </m:sub>
                    </m:sSub>
                  </m:oMath>
                </a14:m>
                <a:r>
                  <a:rPr lang="en-US" dirty="0"/>
                  <a:t>.</a:t>
                </a:r>
              </a:p>
              <a:p>
                <a:r>
                  <a:rPr lang="en-US" dirty="0"/>
                  <a:t>Each node has an activation.  The activation of a subsequent</a:t>
                </a:r>
                <a:br>
                  <a:rPr lang="en-US" dirty="0"/>
                </a:br>
                <a:r>
                  <a:rPr lang="en-US" dirty="0"/>
                  <a:t>layer is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𝑓</m:t>
                    </m:r>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𝑗</m:t>
                        </m:r>
                      </m:sub>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𝑖𝑗</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r>
                          <a:rPr lang="en-US" b="0" i="1" dirty="0" smtClean="0">
                            <a:latin typeface="Cambria Math" panose="02040503050406030204" pitchFamily="18" charset="0"/>
                          </a:rPr>
                          <m:t>).</m:t>
                        </m:r>
                      </m:e>
                    </m:nary>
                  </m:oMath>
                </a14:m>
                <a:endParaRPr lang="en-US" dirty="0"/>
              </a:p>
              <a:p>
                <a:r>
                  <a:rPr lang="en-US" dirty="0"/>
                  <a:t>Kolmogorov: f cannot be linear if you want</a:t>
                </a:r>
                <a:br>
                  <a:rPr lang="en-US" dirty="0"/>
                </a:br>
                <a:r>
                  <a:rPr lang="en-US" dirty="0"/>
                  <a:t>to learn an arbitrary function.</a:t>
                </a:r>
              </a:p>
              <a:p>
                <a:r>
                  <a:rPr lang="en-US" dirty="0"/>
                  <a:t>Goal is to learn w matrix by gradient ascent</a:t>
                </a:r>
                <a:br>
                  <a:rPr lang="en-US" dirty="0"/>
                </a:br>
                <a:r>
                  <a:rPr lang="en-US" dirty="0"/>
                  <a:t>on some objective function.</a:t>
                </a:r>
              </a:p>
            </p:txBody>
          </p:sp>
        </mc:Choice>
        <mc:Fallback xmlns="">
          <p:sp>
            <p:nvSpPr>
              <p:cNvPr id="3" name="Content Placeholder 2">
                <a:extLst>
                  <a:ext uri="{FF2B5EF4-FFF2-40B4-BE49-F238E27FC236}">
                    <a16:creationId xmlns:a16="http://schemas.microsoft.com/office/drawing/2014/main" id="{E395F9B3-DFEE-E536-0AA9-BE7412C0E899}"/>
                  </a:ext>
                </a:extLst>
              </p:cNvPr>
              <p:cNvSpPr>
                <a:spLocks noGrp="1" noRot="1" noChangeAspect="1" noMove="1" noResize="1" noEditPoints="1" noAdjustHandles="1" noChangeArrowheads="1" noChangeShapeType="1" noTextEdit="1"/>
              </p:cNvSpPr>
              <p:nvPr>
                <p:ph idx="1"/>
              </p:nvPr>
            </p:nvSpPr>
            <p:spPr>
              <a:blipFill>
                <a:blip r:embed="rId2"/>
                <a:stretch>
                  <a:fillRect l="-928" t="-2801" b="-2101"/>
                </a:stretch>
              </a:blipFill>
            </p:spPr>
            <p:txBody>
              <a:bodyPr/>
              <a:lstStyle/>
              <a:p>
                <a:r>
                  <a:rPr lang="en-US">
                    <a:noFill/>
                  </a:rPr>
                  <a:t> </a:t>
                </a:r>
              </a:p>
            </p:txBody>
          </p:sp>
        </mc:Fallback>
      </mc:AlternateContent>
      <p:pic>
        <p:nvPicPr>
          <p:cNvPr id="1026" name="Picture 2" descr="Artificial neural network - Wikipedia">
            <a:extLst>
              <a:ext uri="{FF2B5EF4-FFF2-40B4-BE49-F238E27FC236}">
                <a16:creationId xmlns:a16="http://schemas.microsoft.com/office/drawing/2014/main" id="{C7A71A4C-0CE3-F298-E54B-5D2996C7F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966" y="111543"/>
            <a:ext cx="3733454" cy="4488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F56DA6-7C4C-163F-A37E-0FD51FB1E885}"/>
              </a:ext>
            </a:extLst>
          </p:cNvPr>
          <p:cNvPicPr>
            <a:picLocks noChangeAspect="1"/>
          </p:cNvPicPr>
          <p:nvPr/>
        </p:nvPicPr>
        <p:blipFill>
          <a:blip r:embed="rId4"/>
          <a:stretch>
            <a:fillRect/>
          </a:stretch>
        </p:blipFill>
        <p:spPr>
          <a:xfrm>
            <a:off x="7016595" y="4675908"/>
            <a:ext cx="4961105" cy="2119745"/>
          </a:xfrm>
          <a:prstGeom prst="rect">
            <a:avLst/>
          </a:prstGeom>
        </p:spPr>
      </p:pic>
    </p:spTree>
    <p:extLst>
      <p:ext uri="{BB962C8B-B14F-4D97-AF65-F5344CB8AC3E}">
        <p14:creationId xmlns:p14="http://schemas.microsoft.com/office/powerpoint/2010/main" val="91894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4A1B-6B20-3F62-42C0-58407D545934}"/>
              </a:ext>
            </a:extLst>
          </p:cNvPr>
          <p:cNvSpPr>
            <a:spLocks noGrp="1"/>
          </p:cNvSpPr>
          <p:nvPr>
            <p:ph type="title"/>
          </p:nvPr>
        </p:nvSpPr>
        <p:spPr/>
        <p:txBody>
          <a:bodyPr/>
          <a:lstStyle/>
          <a:p>
            <a:r>
              <a:rPr lang="en-US" dirty="0"/>
              <a:t>Approach 3: Local Approach with bit oracle</a:t>
            </a:r>
          </a:p>
        </p:txBody>
      </p:sp>
      <p:sp>
        <p:nvSpPr>
          <p:cNvPr id="3" name="Content Placeholder 2">
            <a:extLst>
              <a:ext uri="{FF2B5EF4-FFF2-40B4-BE49-F238E27FC236}">
                <a16:creationId xmlns:a16="http://schemas.microsoft.com/office/drawing/2014/main" id="{29A3C99C-EA5A-45DB-7A98-DD5341008925}"/>
              </a:ext>
            </a:extLst>
          </p:cNvPr>
          <p:cNvSpPr>
            <a:spLocks noGrp="1"/>
          </p:cNvSpPr>
          <p:nvPr>
            <p:ph idx="1"/>
          </p:nvPr>
        </p:nvSpPr>
        <p:spPr>
          <a:xfrm>
            <a:off x="838200" y="1825624"/>
            <a:ext cx="10515600" cy="5032375"/>
          </a:xfrm>
        </p:spPr>
        <p:txBody>
          <a:bodyPr/>
          <a:lstStyle/>
          <a:p>
            <a:r>
              <a:rPr lang="en-US" dirty="0"/>
              <a:t>If objective function is given by a bit oracle then we can fast forward the evolution.</a:t>
            </a:r>
          </a:p>
          <a:p>
            <a:r>
              <a:rPr lang="en-US" dirty="0"/>
              <a:t>This allows us to take advantage of an interaction picture transformation for the time-dependent simulation.</a:t>
            </a:r>
          </a:p>
          <a:p>
            <a:endParaRPr lang="en-US" dirty="0"/>
          </a:p>
          <a:p>
            <a:pPr marL="0" indent="0">
              <a:buNone/>
            </a:pPr>
            <a:endParaRPr lang="en-US" dirty="0"/>
          </a:p>
          <a:p>
            <a:r>
              <a:rPr lang="en-US" dirty="0"/>
              <a:t>This achieves an enormous difference in the query complexity.</a:t>
            </a:r>
          </a:p>
          <a:p>
            <a:r>
              <a:rPr lang="en-US" dirty="0"/>
              <a:t>This is exponentially cheaper than a single gradient evaluation.</a:t>
            </a:r>
          </a:p>
          <a:p>
            <a:endParaRPr lang="en-US" dirty="0"/>
          </a:p>
          <a:p>
            <a:pPr marL="0" indent="0">
              <a:buNone/>
            </a:pPr>
            <a:r>
              <a:rPr lang="en-US" dirty="0"/>
              <a:t>(Caveat: scaling assumes discretization error negligible)</a:t>
            </a:r>
          </a:p>
        </p:txBody>
      </p:sp>
      <p:pic>
        <p:nvPicPr>
          <p:cNvPr id="5" name="Picture 4">
            <a:extLst>
              <a:ext uri="{FF2B5EF4-FFF2-40B4-BE49-F238E27FC236}">
                <a16:creationId xmlns:a16="http://schemas.microsoft.com/office/drawing/2014/main" id="{6B16EBD6-6382-A494-1B75-CC7D287EA797}"/>
              </a:ext>
            </a:extLst>
          </p:cNvPr>
          <p:cNvPicPr>
            <a:picLocks noChangeAspect="1"/>
          </p:cNvPicPr>
          <p:nvPr/>
        </p:nvPicPr>
        <p:blipFill>
          <a:blip r:embed="rId2"/>
          <a:stretch>
            <a:fillRect/>
          </a:stretch>
        </p:blipFill>
        <p:spPr>
          <a:xfrm>
            <a:off x="3753187" y="3783445"/>
            <a:ext cx="3668452" cy="850149"/>
          </a:xfrm>
          <a:prstGeom prst="rect">
            <a:avLst/>
          </a:prstGeom>
        </p:spPr>
      </p:pic>
    </p:spTree>
    <p:extLst>
      <p:ext uri="{BB962C8B-B14F-4D97-AF65-F5344CB8AC3E}">
        <p14:creationId xmlns:p14="http://schemas.microsoft.com/office/powerpoint/2010/main" val="79097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6064-07A0-F6BC-7D34-0671567B1DC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280B7E7-BE20-BC4B-BC50-88E60BA69B2D}"/>
              </a:ext>
            </a:extLst>
          </p:cNvPr>
          <p:cNvSpPr>
            <a:spLocks noGrp="1"/>
          </p:cNvSpPr>
          <p:nvPr>
            <p:ph idx="1"/>
          </p:nvPr>
        </p:nvSpPr>
        <p:spPr>
          <a:xfrm>
            <a:off x="838200" y="1825624"/>
            <a:ext cx="10515600" cy="4986413"/>
          </a:xfrm>
        </p:spPr>
        <p:txBody>
          <a:bodyPr/>
          <a:lstStyle/>
          <a:p>
            <a:r>
              <a:rPr lang="en-US" dirty="0"/>
              <a:t>For a long time I was terrified about the complexity of </a:t>
            </a:r>
            <a:br>
              <a:rPr lang="en-US" dirty="0"/>
            </a:br>
            <a:r>
              <a:rPr lang="en-US" dirty="0"/>
              <a:t>variational algorithms.</a:t>
            </a:r>
          </a:p>
          <a:p>
            <a:r>
              <a:rPr lang="en-US" dirty="0"/>
              <a:t>Gradient calculation is fundamentally a bottleneck.</a:t>
            </a:r>
          </a:p>
          <a:p>
            <a:r>
              <a:rPr lang="en-US" dirty="0"/>
              <a:t>We can sidestep this cost and do whole evolution on QC.</a:t>
            </a:r>
          </a:p>
          <a:p>
            <a:r>
              <a:rPr lang="en-US" dirty="0"/>
              <a:t>We solve problem using thermal state preparation methods </a:t>
            </a:r>
            <a:br>
              <a:rPr lang="en-US" dirty="0"/>
            </a:br>
            <a:r>
              <a:rPr lang="en-US" dirty="0"/>
              <a:t>and frictional forces.</a:t>
            </a:r>
          </a:p>
          <a:p>
            <a:r>
              <a:rPr lang="en-US" dirty="0"/>
              <a:t>Out of the box approaches can deal with some of the problems facing QML.</a:t>
            </a:r>
          </a:p>
          <a:p>
            <a:r>
              <a:rPr lang="en-US" dirty="0"/>
              <a:t>Variational algorithms are not necessarily dead, but we still need a killer application.</a:t>
            </a:r>
          </a:p>
        </p:txBody>
      </p:sp>
      <p:pic>
        <p:nvPicPr>
          <p:cNvPr id="6146" name="Picture 2" descr="As I Suspected I was Right All Along Meme Generator - Imgflip">
            <a:extLst>
              <a:ext uri="{FF2B5EF4-FFF2-40B4-BE49-F238E27FC236}">
                <a16:creationId xmlns:a16="http://schemas.microsoft.com/office/drawing/2014/main" id="{7C5A321E-EC9D-7789-21AE-2B1129AD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1415" y="0"/>
            <a:ext cx="1696453" cy="2629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FDEDE27-8052-7556-3A46-5BB79BB04DB0}"/>
              </a:ext>
            </a:extLst>
          </p:cNvPr>
          <p:cNvPicPr>
            <a:picLocks noChangeAspect="1"/>
          </p:cNvPicPr>
          <p:nvPr/>
        </p:nvPicPr>
        <p:blipFill>
          <a:blip r:embed="rId3"/>
          <a:stretch>
            <a:fillRect/>
          </a:stretch>
        </p:blipFill>
        <p:spPr>
          <a:xfrm>
            <a:off x="10411253" y="2675467"/>
            <a:ext cx="1736615" cy="1303866"/>
          </a:xfrm>
          <a:prstGeom prst="rect">
            <a:avLst/>
          </a:prstGeom>
        </p:spPr>
      </p:pic>
    </p:spTree>
    <p:extLst>
      <p:ext uri="{BB962C8B-B14F-4D97-AF65-F5344CB8AC3E}">
        <p14:creationId xmlns:p14="http://schemas.microsoft.com/office/powerpoint/2010/main" val="35449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BE49-9520-44E5-82F3-E441EE83E4F7}"/>
              </a:ext>
            </a:extLst>
          </p:cNvPr>
          <p:cNvSpPr>
            <a:spLocks noGrp="1"/>
          </p:cNvSpPr>
          <p:nvPr>
            <p:ph type="title"/>
          </p:nvPr>
        </p:nvSpPr>
        <p:spPr/>
        <p:txBody>
          <a:bodyPr/>
          <a:lstStyle/>
          <a:p>
            <a:r>
              <a:rPr lang="en-US" dirty="0"/>
              <a:t>Linear Combinations of </a:t>
            </a:r>
            <a:r>
              <a:rPr lang="en-US" dirty="0" err="1"/>
              <a:t>Unitaries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759B8B-00B7-4C99-867C-92C5777292DE}"/>
                  </a:ext>
                </a:extLst>
              </p:cNvPr>
              <p:cNvSpPr>
                <a:spLocks noGrp="1"/>
              </p:cNvSpPr>
              <p:nvPr>
                <p:ph idx="1"/>
              </p:nvPr>
            </p:nvSpPr>
            <p:spPr>
              <a:xfrm>
                <a:off x="838200" y="1436011"/>
                <a:ext cx="10515600" cy="4351338"/>
              </a:xfrm>
            </p:spPr>
            <p:txBody>
              <a:bodyPr/>
              <a:lstStyle/>
              <a:p>
                <a:r>
                  <a:rPr lang="en-US" dirty="0"/>
                  <a:t>Goal: Show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rPr>
                          <m:t>𝑖𝐻𝑡</m:t>
                        </m:r>
                      </m:sup>
                    </m:sSup>
                  </m:oMath>
                </a14:m>
                <a:r>
                  <a:rPr lang="en-US" dirty="0"/>
                  <a:t> can be simulated by adding unitary matrices together.</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𝑖𝐻𝑡</m:t>
                        </m:r>
                      </m:sup>
                    </m:sSup>
                    <m:r>
                      <a:rPr lang="en-US" b="0" i="1" smtClean="0">
                        <a:latin typeface="Cambria Math" panose="02040503050406030204" pitchFamily="18" charset="0"/>
                      </a:rPr>
                      <m:t>=1−</m:t>
                    </m:r>
                    <m:r>
                      <a:rPr lang="en-US" b="0" i="1" smtClean="0">
                        <a:latin typeface="Cambria Math" panose="02040503050406030204" pitchFamily="18" charset="0"/>
                      </a:rPr>
                      <m:t>𝑖𝐻𝑡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Linear Combinations of </a:t>
                </a:r>
                <a:r>
                  <a:rPr lang="en-US" dirty="0" err="1"/>
                  <a:t>unitaries</a:t>
                </a:r>
                <a:r>
                  <a:rPr lang="en-US" dirty="0"/>
                  <a:t> gives a way to implement a sum of unitary matrices.</a:t>
                </a:r>
              </a:p>
              <a:p>
                <a:pPr lvl="1"/>
                <a:r>
                  <a:rPr lang="en-US" dirty="0" err="1"/>
                  <a:t>Eg</a:t>
                </a:r>
                <a:r>
                  <a:rPr lang="en-US" dirty="0"/>
                  <a:t>: Pauli operators are unitary and easy to implement.</a:t>
                </a:r>
              </a:p>
              <a:p>
                <a:r>
                  <a:rPr lang="en-US" dirty="0"/>
                  <a:t>The sum of unitary matrices in not necessarily unitary.</a:t>
                </a:r>
              </a:p>
              <a:p>
                <a:r>
                  <a:rPr lang="en-US" dirty="0"/>
                  <a:t>The idea is to </a:t>
                </a:r>
                <a:r>
                  <a:rPr lang="en-US" i="1" dirty="0"/>
                  <a:t>block-encode </a:t>
                </a:r>
                <a:r>
                  <a:rPr lang="en-US" dirty="0"/>
                  <a:t>the sum in a larger unitary.</a:t>
                </a:r>
              </a:p>
              <a:p>
                <a:endParaRPr lang="en-US" dirty="0"/>
              </a:p>
              <a:p>
                <a:endParaRPr lang="en-US" dirty="0"/>
              </a:p>
              <a:p>
                <a:endParaRPr lang="en-US" dirty="0"/>
              </a:p>
              <a:p>
                <a:pPr lvl="3"/>
                <a:endParaRPr lang="en-US" dirty="0"/>
              </a:p>
            </p:txBody>
          </p:sp>
        </mc:Choice>
        <mc:Fallback xmlns="">
          <p:sp>
            <p:nvSpPr>
              <p:cNvPr id="3" name="Content Placeholder 2">
                <a:extLst>
                  <a:ext uri="{FF2B5EF4-FFF2-40B4-BE49-F238E27FC236}">
                    <a16:creationId xmlns:a16="http://schemas.microsoft.com/office/drawing/2014/main" id="{57759B8B-00B7-4C99-867C-92C5777292DE}"/>
                  </a:ext>
                </a:extLst>
              </p:cNvPr>
              <p:cNvSpPr>
                <a:spLocks noGrp="1" noRot="1" noChangeAspect="1" noMove="1" noResize="1" noEditPoints="1" noAdjustHandles="1" noChangeArrowheads="1" noChangeShapeType="1" noTextEdit="1"/>
              </p:cNvSpPr>
              <p:nvPr>
                <p:ph idx="1"/>
              </p:nvPr>
            </p:nvSpPr>
            <p:spPr>
              <a:xfrm>
                <a:off x="838200" y="1436011"/>
                <a:ext cx="10515600" cy="4351338"/>
              </a:xfrm>
              <a:blipFill>
                <a:blip r:embed="rId2"/>
                <a:stretch>
                  <a:fillRect l="-1043" t="-2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09FA933C-FB77-4126-95AA-A2A7C3E2ED67}"/>
                  </a:ext>
                </a:extLst>
              </p:cNvPr>
              <p:cNvGraphicFramePr>
                <a:graphicFrameLocks noGrp="1"/>
              </p:cNvGraphicFramePr>
              <p:nvPr/>
            </p:nvGraphicFramePr>
            <p:xfrm>
              <a:off x="4275958" y="5292988"/>
              <a:ext cx="2960414" cy="741680"/>
            </p:xfrm>
            <a:graphic>
              <a:graphicData uri="http://schemas.openxmlformats.org/drawingml/2006/table">
                <a:tbl>
                  <a:tblPr firstRow="1" bandRow="1">
                    <a:tableStyleId>{5C22544A-7EE6-4342-B048-85BDC9FD1C3A}</a:tableStyleId>
                  </a:tblPr>
                  <a:tblGrid>
                    <a:gridCol w="1480207">
                      <a:extLst>
                        <a:ext uri="{9D8B030D-6E8A-4147-A177-3AD203B41FA5}">
                          <a16:colId xmlns:a16="http://schemas.microsoft.com/office/drawing/2014/main" val="518513070"/>
                        </a:ext>
                      </a:extLst>
                    </a:gridCol>
                    <a:gridCol w="1480207">
                      <a:extLst>
                        <a:ext uri="{9D8B030D-6E8A-4147-A177-3AD203B41FA5}">
                          <a16:colId xmlns:a16="http://schemas.microsoft.com/office/drawing/2014/main" val="207499467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𝑈</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𝑉</m:t>
                                </m:r>
                                <m:r>
                                  <a:rPr lang="en-US" b="0" i="1" dirty="0" smtClean="0">
                                    <a:solidFill>
                                      <a:schemeClr val="tx1"/>
                                    </a:solidFill>
                                    <a:latin typeface="Cambria Math" panose="02040503050406030204" pitchFamily="18" charset="0"/>
                                  </a:rPr>
                                  <m:t>+⋯ </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6812355"/>
                      </a:ext>
                    </a:extLst>
                  </a:tr>
                  <a:tr h="370840">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40624"/>
                      </a:ext>
                    </a:extLst>
                  </a:tr>
                </a:tbl>
              </a:graphicData>
            </a:graphic>
          </p:graphicFrame>
        </mc:Choice>
        <mc:Fallback xmlns="">
          <p:graphicFrame>
            <p:nvGraphicFramePr>
              <p:cNvPr id="4" name="Table 4">
                <a:extLst>
                  <a:ext uri="{FF2B5EF4-FFF2-40B4-BE49-F238E27FC236}">
                    <a16:creationId xmlns:a16="http://schemas.microsoft.com/office/drawing/2014/main" id="{09FA933C-FB77-4126-95AA-A2A7C3E2ED67}"/>
                  </a:ext>
                </a:extLst>
              </p:cNvPr>
              <p:cNvGraphicFramePr>
                <a:graphicFrameLocks noGrp="1"/>
              </p:cNvGraphicFramePr>
              <p:nvPr>
                <p:extLst>
                  <p:ext uri="{D42A27DB-BD31-4B8C-83A1-F6EECF244321}">
                    <p14:modId xmlns:p14="http://schemas.microsoft.com/office/powerpoint/2010/main" val="271750738"/>
                  </p:ext>
                </p:extLst>
              </p:nvPr>
            </p:nvGraphicFramePr>
            <p:xfrm>
              <a:off x="4275958" y="5292988"/>
              <a:ext cx="2960414" cy="741680"/>
            </p:xfrm>
            <a:graphic>
              <a:graphicData uri="http://schemas.openxmlformats.org/drawingml/2006/table">
                <a:tbl>
                  <a:tblPr firstRow="1" bandRow="1">
                    <a:tableStyleId>{5C22544A-7EE6-4342-B048-85BDC9FD1C3A}</a:tableStyleId>
                  </a:tblPr>
                  <a:tblGrid>
                    <a:gridCol w="1480207">
                      <a:extLst>
                        <a:ext uri="{9D8B030D-6E8A-4147-A177-3AD203B41FA5}">
                          <a16:colId xmlns:a16="http://schemas.microsoft.com/office/drawing/2014/main" val="518513070"/>
                        </a:ext>
                      </a:extLst>
                    </a:gridCol>
                    <a:gridCol w="1480207">
                      <a:extLst>
                        <a:ext uri="{9D8B030D-6E8A-4147-A177-3AD203B41FA5}">
                          <a16:colId xmlns:a16="http://schemas.microsoft.com/office/drawing/2014/main" val="2074994673"/>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10" t="-8197" r="-100410" b="-124590"/>
                          </a:stretch>
                        </a:blipFill>
                      </a:tcPr>
                    </a:tc>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6812355"/>
                      </a:ext>
                    </a:extLst>
                  </a:tr>
                  <a:tr h="370840">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4062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510A9C-70D1-4806-9F19-BB390423EA76}"/>
                  </a:ext>
                </a:extLst>
              </p:cNvPr>
              <p:cNvSpPr txBox="1"/>
              <p:nvPr/>
            </p:nvSpPr>
            <p:spPr>
              <a:xfrm>
                <a:off x="2802775" y="5479162"/>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lit/>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2C510A9C-70D1-4806-9F19-BB390423EA76}"/>
                  </a:ext>
                </a:extLst>
              </p:cNvPr>
              <p:cNvSpPr txBox="1">
                <a:spLocks noRot="1" noChangeAspect="1" noMove="1" noResize="1" noEditPoints="1" noAdjustHandles="1" noChangeArrowheads="1" noChangeShapeType="1" noTextEdit="1"/>
              </p:cNvSpPr>
              <p:nvPr/>
            </p:nvSpPr>
            <p:spPr>
              <a:xfrm>
                <a:off x="2802775" y="5479162"/>
                <a:ext cx="133882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6597D0F-9A3F-4C99-B13A-7E4D0EDF7DAF}"/>
                  </a:ext>
                </a:extLst>
              </p:cNvPr>
              <p:cNvSpPr txBox="1"/>
              <p:nvPr/>
            </p:nvSpPr>
            <p:spPr>
              <a:xfrm>
                <a:off x="7767637" y="5429696"/>
                <a:ext cx="1201739" cy="49782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mr>
                            <m:m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TextBox 33">
                <a:extLst>
                  <a:ext uri="{FF2B5EF4-FFF2-40B4-BE49-F238E27FC236}">
                    <a16:creationId xmlns:a16="http://schemas.microsoft.com/office/drawing/2014/main" id="{66597D0F-9A3F-4C99-B13A-7E4D0EDF7DAF}"/>
                  </a:ext>
                </a:extLst>
              </p:cNvPr>
              <p:cNvSpPr txBox="1">
                <a:spLocks noRot="1" noChangeAspect="1" noMove="1" noResize="1" noEditPoints="1" noAdjustHandles="1" noChangeArrowheads="1" noChangeShapeType="1" noTextEdit="1"/>
              </p:cNvSpPr>
              <p:nvPr/>
            </p:nvSpPr>
            <p:spPr>
              <a:xfrm>
                <a:off x="7767637" y="5429696"/>
                <a:ext cx="1201739" cy="49782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88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B452-B868-4177-87D7-ED13FCF2045D}"/>
              </a:ext>
            </a:extLst>
          </p:cNvPr>
          <p:cNvSpPr>
            <a:spLocks noGrp="1"/>
          </p:cNvSpPr>
          <p:nvPr>
            <p:ph type="title"/>
          </p:nvPr>
        </p:nvSpPr>
        <p:spPr>
          <a:xfrm>
            <a:off x="838199" y="365125"/>
            <a:ext cx="10850217" cy="1325563"/>
          </a:xfrm>
        </p:spPr>
        <p:txBody>
          <a:bodyPr/>
          <a:lstStyle/>
          <a:p>
            <a:r>
              <a:rPr lang="en-US" dirty="0"/>
              <a:t>Specific Example: Adding Unitary 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2A5584-0A4C-4233-8E2D-D86FDDDEA877}"/>
                  </a:ext>
                </a:extLst>
              </p:cNvPr>
              <p:cNvSpPr>
                <a:spLocks noGrp="1"/>
              </p:cNvSpPr>
              <p:nvPr>
                <p:ph idx="1"/>
              </p:nvPr>
            </p:nvSpPr>
            <p:spPr>
              <a:xfrm>
                <a:off x="1092642" y="7174078"/>
                <a:ext cx="10515600" cy="4351338"/>
              </a:xfrm>
            </p:spPr>
            <p:txBody>
              <a:bodyPr/>
              <a:lstStyle/>
              <a:p>
                <a:pPr marL="0" indent="0">
                  <a:buNone/>
                </a:pPr>
                <a:endParaRPr lang="en-US" dirty="0"/>
              </a:p>
              <a:p>
                <a:r>
                  <a:rPr lang="en-US" dirty="0"/>
                  <a:t>If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𝑗</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𝑝𝑟𝑒𝑝</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e>
                        </m:ra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nary>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𝑠𝑒𝑙𝑒𝑐𝑡</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a14:m>
                <a:r>
                  <a:rPr lang="en-US" dirty="0"/>
                  <a:t> then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𝑝𝑟𝑒𝑝</m:t>
                                  </m:r>
                                </m:sub>
                              </m:sSub>
                              <m:r>
                                <a:rPr lang="en-US" b="0" i="1" smtClean="0">
                                  <a:latin typeface="Cambria Math" panose="02040503050406030204" pitchFamily="18" charset="0"/>
                                </a:rPr>
                                <m:t>⊗1</m:t>
                              </m:r>
                            </m:e>
                          </m:d>
                        </m:e>
                        <m:sup>
                          <m:r>
                            <a:rPr lang="en-US" b="0" i="1" smtClean="0">
                              <a:latin typeface="Cambria Math" panose="02040503050406030204" pitchFamily="18" charset="0"/>
                            </a:rPr>
                            <m:t>−1</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𝑠𝑒𝑙𝑒𝑐𝑡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𝑝𝑟𝑒𝑝</m:t>
                              </m:r>
                            </m:sub>
                          </m:sSub>
                          <m:r>
                            <a:rPr lang="en-US" i="1">
                              <a:latin typeface="Cambria Math" panose="02040503050406030204" pitchFamily="18" charset="0"/>
                            </a:rPr>
                            <m:t>⊗1</m:t>
                          </m:r>
                        </m:e>
                      </m:d>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A52A5584-0A4C-4233-8E2D-D86FDDDEA877}"/>
                  </a:ext>
                </a:extLst>
              </p:cNvPr>
              <p:cNvSpPr>
                <a:spLocks noGrp="1" noRot="1" noChangeAspect="1" noMove="1" noResize="1" noEditPoints="1" noAdjustHandles="1" noChangeArrowheads="1" noChangeShapeType="1" noTextEdit="1"/>
              </p:cNvSpPr>
              <p:nvPr>
                <p:ph idx="1"/>
              </p:nvPr>
            </p:nvSpPr>
            <p:spPr>
              <a:xfrm>
                <a:off x="1092642" y="7174078"/>
                <a:ext cx="10515600" cy="4351338"/>
              </a:xfrm>
              <a:blipFill>
                <a:blip r:embed="rId2"/>
                <a:stretch>
                  <a:fillRect l="-1043" r="-58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688EC6B-0638-4A42-ACF8-201B46E682A5}"/>
              </a:ext>
            </a:extLst>
          </p:cNvPr>
          <p:cNvPicPr>
            <a:picLocks noChangeAspect="1"/>
          </p:cNvPicPr>
          <p:nvPr/>
        </p:nvPicPr>
        <p:blipFill>
          <a:blip r:embed="rId3"/>
          <a:stretch>
            <a:fillRect/>
          </a:stretch>
        </p:blipFill>
        <p:spPr>
          <a:xfrm>
            <a:off x="636369" y="1402141"/>
            <a:ext cx="7094006" cy="40537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321BEB-8844-4621-A419-8CFB852A75C2}"/>
                  </a:ext>
                </a:extLst>
              </p:cNvPr>
              <p:cNvSpPr txBox="1"/>
              <p:nvPr/>
            </p:nvSpPr>
            <p:spPr>
              <a:xfrm>
                <a:off x="7939697" y="2003728"/>
                <a:ext cx="3748719" cy="95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you measure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then</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lit/>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𝜓</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5B321BEB-8844-4621-A419-8CFB852A75C2}"/>
                  </a:ext>
                </a:extLst>
              </p:cNvPr>
              <p:cNvSpPr txBox="1">
                <a:spLocks noRot="1" noChangeAspect="1" noMove="1" noResize="1" noEditPoints="1" noAdjustHandles="1" noChangeArrowheads="1" noChangeShapeType="1" noTextEdit="1"/>
              </p:cNvSpPr>
              <p:nvPr/>
            </p:nvSpPr>
            <p:spPr>
              <a:xfrm>
                <a:off x="7939697" y="2003728"/>
                <a:ext cx="3748719" cy="953531"/>
              </a:xfrm>
              <a:prstGeom prst="rect">
                <a:avLst/>
              </a:prstGeom>
              <a:blipFill>
                <a:blip r:embed="rId4"/>
                <a:stretch>
                  <a:fillRect l="-1301" t="-384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4BAFAF6-79CF-4973-80B6-3E39F9728CDD}"/>
              </a:ext>
            </a:extLst>
          </p:cNvPr>
          <p:cNvSpPr txBox="1"/>
          <p:nvPr/>
        </p:nvSpPr>
        <p:spPr>
          <a:xfrm>
            <a:off x="7939697" y="3531410"/>
            <a:ext cx="422891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sum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unitaries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approximately unitary,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probability of success can be boosted to 1</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using amplitude amplification.</a:t>
            </a:r>
          </a:p>
        </p:txBody>
      </p:sp>
      <p:grpSp>
        <p:nvGrpSpPr>
          <p:cNvPr id="24" name="Group 23">
            <a:extLst>
              <a:ext uri="{FF2B5EF4-FFF2-40B4-BE49-F238E27FC236}">
                <a16:creationId xmlns:a16="http://schemas.microsoft.com/office/drawing/2014/main" id="{62D581A8-5BDD-40CF-B173-2959975D7634}"/>
              </a:ext>
            </a:extLst>
          </p:cNvPr>
          <p:cNvGrpSpPr/>
          <p:nvPr/>
        </p:nvGrpSpPr>
        <p:grpSpPr>
          <a:xfrm>
            <a:off x="285480" y="1666835"/>
            <a:ext cx="7549556" cy="3789024"/>
            <a:chOff x="285480" y="1666835"/>
            <a:chExt cx="7549556" cy="3789024"/>
          </a:xfrm>
        </p:grpSpPr>
        <p:grpSp>
          <p:nvGrpSpPr>
            <p:cNvPr id="16" name="Group 15">
              <a:extLst>
                <a:ext uri="{FF2B5EF4-FFF2-40B4-BE49-F238E27FC236}">
                  <a16:creationId xmlns:a16="http://schemas.microsoft.com/office/drawing/2014/main" id="{49E128C9-CADD-4FC4-81BB-2C4DF8FADC49}"/>
                </a:ext>
              </a:extLst>
            </p:cNvPr>
            <p:cNvGrpSpPr/>
            <p:nvPr/>
          </p:nvGrpSpPr>
          <p:grpSpPr>
            <a:xfrm>
              <a:off x="6076121" y="1676112"/>
              <a:ext cx="1758915" cy="3302731"/>
              <a:chOff x="6076121" y="1676112"/>
              <a:chExt cx="1758915" cy="3302731"/>
            </a:xfrm>
          </p:grpSpPr>
          <p:sp>
            <p:nvSpPr>
              <p:cNvPr id="10" name="Rectangle 9">
                <a:extLst>
                  <a:ext uri="{FF2B5EF4-FFF2-40B4-BE49-F238E27FC236}">
                    <a16:creationId xmlns:a16="http://schemas.microsoft.com/office/drawing/2014/main" id="{DDCB96D7-C1E0-4C96-ABA8-EA272B425E5B}"/>
                  </a:ext>
                </a:extLst>
              </p:cNvPr>
              <p:cNvSpPr/>
              <p:nvPr/>
            </p:nvSpPr>
            <p:spPr>
              <a:xfrm>
                <a:off x="6076121" y="1676112"/>
                <a:ext cx="707666" cy="3302731"/>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26019DB-58DD-4B19-A5B0-BF33A1FB37D4}"/>
                  </a:ext>
                </a:extLst>
              </p:cNvPr>
              <p:cNvPicPr>
                <a:picLocks noChangeAspect="1"/>
              </p:cNvPicPr>
              <p:nvPr/>
            </p:nvPicPr>
            <p:blipFill rotWithShape="1">
              <a:blip r:embed="rId5"/>
              <a:srcRect t="9910"/>
              <a:stretch/>
            </p:blipFill>
            <p:spPr>
              <a:xfrm>
                <a:off x="6215560" y="3055729"/>
                <a:ext cx="1619476" cy="326130"/>
              </a:xfrm>
              <a:prstGeom prst="rect">
                <a:avLst/>
              </a:prstGeom>
              <a:noFill/>
            </p:spPr>
          </p:pic>
        </p:grpSp>
        <p:grpSp>
          <p:nvGrpSpPr>
            <p:cNvPr id="15" name="Group 14">
              <a:extLst>
                <a:ext uri="{FF2B5EF4-FFF2-40B4-BE49-F238E27FC236}">
                  <a16:creationId xmlns:a16="http://schemas.microsoft.com/office/drawing/2014/main" id="{F9388293-7AE1-4A48-8DBC-A8FDC4749845}"/>
                </a:ext>
              </a:extLst>
            </p:cNvPr>
            <p:cNvGrpSpPr/>
            <p:nvPr/>
          </p:nvGrpSpPr>
          <p:grpSpPr>
            <a:xfrm>
              <a:off x="285480" y="1666835"/>
              <a:ext cx="1845470" cy="3302731"/>
              <a:chOff x="285480" y="1666835"/>
              <a:chExt cx="1845470" cy="3302731"/>
            </a:xfrm>
          </p:grpSpPr>
          <p:sp>
            <p:nvSpPr>
              <p:cNvPr id="8" name="Rectangle 7">
                <a:extLst>
                  <a:ext uri="{FF2B5EF4-FFF2-40B4-BE49-F238E27FC236}">
                    <a16:creationId xmlns:a16="http://schemas.microsoft.com/office/drawing/2014/main" id="{0C44CF66-9B66-46A2-8FBA-EEE31C592B80}"/>
                  </a:ext>
                </a:extLst>
              </p:cNvPr>
              <p:cNvSpPr/>
              <p:nvPr/>
            </p:nvSpPr>
            <p:spPr>
              <a:xfrm>
                <a:off x="1423284" y="1666835"/>
                <a:ext cx="707666" cy="3302731"/>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337BD58-3653-40FF-B5E5-ACB868F05284}"/>
                  </a:ext>
                </a:extLst>
              </p:cNvPr>
              <p:cNvPicPr>
                <a:picLocks noChangeAspect="1"/>
              </p:cNvPicPr>
              <p:nvPr/>
            </p:nvPicPr>
            <p:blipFill>
              <a:blip r:embed="rId6"/>
              <a:stretch>
                <a:fillRect/>
              </a:stretch>
            </p:blipFill>
            <p:spPr>
              <a:xfrm>
                <a:off x="285480" y="2987737"/>
                <a:ext cx="1697413" cy="394122"/>
              </a:xfrm>
              <a:prstGeom prst="rect">
                <a:avLst/>
              </a:prstGeom>
            </p:spPr>
          </p:pic>
        </p:grpSp>
        <p:grpSp>
          <p:nvGrpSpPr>
            <p:cNvPr id="23" name="Group 22">
              <a:extLst>
                <a:ext uri="{FF2B5EF4-FFF2-40B4-BE49-F238E27FC236}">
                  <a16:creationId xmlns:a16="http://schemas.microsoft.com/office/drawing/2014/main" id="{89D8D996-E800-417D-B94A-94941B8F2368}"/>
                </a:ext>
              </a:extLst>
            </p:cNvPr>
            <p:cNvGrpSpPr/>
            <p:nvPr/>
          </p:nvGrpSpPr>
          <p:grpSpPr>
            <a:xfrm>
              <a:off x="2192215" y="1666835"/>
              <a:ext cx="3833447" cy="3789024"/>
              <a:chOff x="2192215" y="1666835"/>
              <a:chExt cx="3833447" cy="3789024"/>
            </a:xfrm>
          </p:grpSpPr>
          <p:sp>
            <p:nvSpPr>
              <p:cNvPr id="20" name="Rectangle 19">
                <a:extLst>
                  <a:ext uri="{FF2B5EF4-FFF2-40B4-BE49-F238E27FC236}">
                    <a16:creationId xmlns:a16="http://schemas.microsoft.com/office/drawing/2014/main" id="{D98AB19E-B13D-447A-BD2C-9C26B6E23E22}"/>
                  </a:ext>
                </a:extLst>
              </p:cNvPr>
              <p:cNvSpPr/>
              <p:nvPr/>
            </p:nvSpPr>
            <p:spPr>
              <a:xfrm>
                <a:off x="2192215" y="1666835"/>
                <a:ext cx="3833447" cy="3789024"/>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F4C1FEA6-2E6B-47F4-B608-683C065B3FA6}"/>
                  </a:ext>
                </a:extLst>
              </p:cNvPr>
              <p:cNvPicPr>
                <a:picLocks noChangeAspect="1"/>
              </p:cNvPicPr>
              <p:nvPr/>
            </p:nvPicPr>
            <p:blipFill>
              <a:blip r:embed="rId7"/>
              <a:stretch>
                <a:fillRect/>
              </a:stretch>
            </p:blipFill>
            <p:spPr>
              <a:xfrm>
                <a:off x="3084199" y="2192475"/>
                <a:ext cx="2249801" cy="764784"/>
              </a:xfrm>
              <a:prstGeom prst="rect">
                <a:avLst/>
              </a:prstGeom>
            </p:spPr>
          </p:pic>
        </p:grpSp>
      </p:grpSp>
    </p:spTree>
    <p:extLst>
      <p:ext uri="{BB962C8B-B14F-4D97-AF65-F5344CB8AC3E}">
        <p14:creationId xmlns:p14="http://schemas.microsoft.com/office/powerpoint/2010/main" val="30792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622F-FC98-410A-8427-E80E073530A7}"/>
              </a:ext>
            </a:extLst>
          </p:cNvPr>
          <p:cNvSpPr>
            <a:spLocks noGrp="1"/>
          </p:cNvSpPr>
          <p:nvPr>
            <p:ph type="title"/>
          </p:nvPr>
        </p:nvSpPr>
        <p:spPr>
          <a:xfrm>
            <a:off x="64995" y="-331610"/>
            <a:ext cx="10515600" cy="1325563"/>
          </a:xfrm>
        </p:spPr>
        <p:txBody>
          <a:bodyPr/>
          <a:lstStyle/>
          <a:p>
            <a:r>
              <a:rPr lang="en-US" dirty="0"/>
              <a:t>LCU as a Monte Carlo Analogue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A9F1B1-E9E3-4F61-8CC2-29667F0EAB8A}"/>
                  </a:ext>
                </a:extLst>
              </p:cNvPr>
              <p:cNvSpPr>
                <a:spLocks noGrp="1"/>
              </p:cNvSpPr>
              <p:nvPr>
                <p:ph idx="1"/>
              </p:nvPr>
            </p:nvSpPr>
            <p:spPr>
              <a:xfrm>
                <a:off x="838200" y="514529"/>
                <a:ext cx="10515600" cy="4351338"/>
              </a:xfrm>
            </p:spPr>
            <p:txBody>
              <a:bodyPr/>
              <a:lstStyle/>
              <a:p>
                <a:r>
                  <a:rPr lang="en-US" dirty="0"/>
                  <a:t>Imagine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𝑈</m:t>
                        </m:r>
                      </m:e>
                      <m:sub>
                        <m:r>
                          <a:rPr lang="en-US" i="1" dirty="0" smtClean="0">
                            <a:latin typeface="Cambria Math" panose="02040503050406030204" pitchFamily="18" charset="0"/>
                          </a:rPr>
                          <m:t>0</m:t>
                        </m:r>
                      </m:sub>
                    </m:sSub>
                    <m:r>
                      <a:rPr lang="en-US" i="1" dirty="0" smtClean="0">
                        <a:latin typeface="Cambria Math" panose="02040503050406030204" pitchFamily="18" charset="0"/>
                      </a:rPr>
                      <m:t> =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𝑈</m:t>
                        </m:r>
                      </m:e>
                      <m:sub>
                        <m:r>
                          <a:rPr lang="en-US" i="1" dirty="0" smtClean="0">
                            <a:latin typeface="Cambria Math" panose="02040503050406030204" pitchFamily="18" charset="0"/>
                          </a:rPr>
                          <m:t>1</m:t>
                        </m:r>
                      </m:sub>
                    </m:sSub>
                  </m:oMath>
                </a14:m>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AA9F1B1-E9E3-4F61-8CC2-29667F0EAB8A}"/>
                  </a:ext>
                </a:extLst>
              </p:cNvPr>
              <p:cNvSpPr>
                <a:spLocks noGrp="1" noRot="1" noChangeAspect="1" noMove="1" noResize="1" noEditPoints="1" noAdjustHandles="1" noChangeArrowheads="1" noChangeShapeType="1" noTextEdit="1"/>
              </p:cNvSpPr>
              <p:nvPr>
                <p:ph idx="1"/>
              </p:nvPr>
            </p:nvSpPr>
            <p:spPr>
              <a:xfrm>
                <a:off x="838200" y="514529"/>
                <a:ext cx="10515600" cy="4351338"/>
              </a:xfrm>
              <a:blipFill>
                <a:blip r:embed="rId2"/>
                <a:stretch>
                  <a:fillRect l="-1043" t="-224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BD2BF7C-C407-4E54-B1E2-B092C3E43761}"/>
              </a:ext>
            </a:extLst>
          </p:cNvPr>
          <p:cNvPicPr>
            <a:picLocks noChangeAspect="1"/>
          </p:cNvPicPr>
          <p:nvPr/>
        </p:nvPicPr>
        <p:blipFill>
          <a:blip r:embed="rId3"/>
          <a:stretch>
            <a:fillRect/>
          </a:stretch>
        </p:blipFill>
        <p:spPr>
          <a:xfrm>
            <a:off x="1140445" y="953074"/>
            <a:ext cx="4648515" cy="2695619"/>
          </a:xfrm>
          <a:prstGeom prst="rect">
            <a:avLst/>
          </a:prstGeom>
        </p:spPr>
      </p:pic>
      <p:pic>
        <p:nvPicPr>
          <p:cNvPr id="7" name="Picture 6">
            <a:extLst>
              <a:ext uri="{FF2B5EF4-FFF2-40B4-BE49-F238E27FC236}">
                <a16:creationId xmlns:a16="http://schemas.microsoft.com/office/drawing/2014/main" id="{9C50543C-D1D7-4C77-8812-B10361D46DF0}"/>
              </a:ext>
            </a:extLst>
          </p:cNvPr>
          <p:cNvPicPr>
            <a:picLocks noChangeAspect="1"/>
          </p:cNvPicPr>
          <p:nvPr/>
        </p:nvPicPr>
        <p:blipFill>
          <a:blip r:embed="rId4"/>
          <a:stretch>
            <a:fillRect/>
          </a:stretch>
        </p:blipFill>
        <p:spPr>
          <a:xfrm>
            <a:off x="6116172" y="852311"/>
            <a:ext cx="4836459" cy="270257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8D5815-0B0F-4D55-8BF3-0F916EFB2965}"/>
                  </a:ext>
                </a:extLst>
              </p:cNvPr>
              <p:cNvSpPr txBox="1"/>
              <p:nvPr/>
            </p:nvSpPr>
            <p:spPr>
              <a:xfrm>
                <a:off x="6050223" y="3838890"/>
                <a:ext cx="3854324" cy="6769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lit/>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e>
                                <m: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𝜓</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AD8D5815-0B0F-4D55-8BF3-0F916EFB2965}"/>
                  </a:ext>
                </a:extLst>
              </p:cNvPr>
              <p:cNvSpPr txBox="1">
                <a:spLocks noRot="1" noChangeAspect="1" noMove="1" noResize="1" noEditPoints="1" noAdjustHandles="1" noChangeArrowheads="1" noChangeShapeType="1" noTextEdit="1"/>
              </p:cNvSpPr>
              <p:nvPr/>
            </p:nvSpPr>
            <p:spPr>
              <a:xfrm>
                <a:off x="6050223" y="3838890"/>
                <a:ext cx="3854324" cy="676917"/>
              </a:xfrm>
              <a:prstGeom prst="rect">
                <a:avLst/>
              </a:prstGeom>
              <a:blipFill>
                <a:blip r:embed="rId5"/>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8B7445C2-9E4C-4D49-B557-0E0609A8D2D4}"/>
              </a:ext>
            </a:extLst>
          </p:cNvPr>
          <p:cNvGrpSpPr/>
          <p:nvPr/>
        </p:nvGrpSpPr>
        <p:grpSpPr>
          <a:xfrm>
            <a:off x="4042099" y="3305793"/>
            <a:ext cx="7977330" cy="3552207"/>
            <a:chOff x="4042099" y="3305793"/>
            <a:chExt cx="7977330" cy="3552207"/>
          </a:xfrm>
        </p:grpSpPr>
        <p:graphicFrame>
          <p:nvGraphicFramePr>
            <p:cNvPr id="18" name="Chart 17">
              <a:extLst>
                <a:ext uri="{FF2B5EF4-FFF2-40B4-BE49-F238E27FC236}">
                  <a16:creationId xmlns:a16="http://schemas.microsoft.com/office/drawing/2014/main" id="{A92B4C76-C32D-42C1-BDEA-26F1036FB88F}"/>
                </a:ext>
              </a:extLst>
            </p:cNvPr>
            <p:cNvGraphicFramePr>
              <a:graphicFrameLocks/>
            </p:cNvGraphicFramePr>
            <p:nvPr/>
          </p:nvGraphicFramePr>
          <p:xfrm>
            <a:off x="5725573" y="3305793"/>
            <a:ext cx="6293856" cy="3306728"/>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29030D33-E935-47D0-8470-CEBD22973687}"/>
                </a:ext>
              </a:extLst>
            </p:cNvPr>
            <p:cNvSpPr txBox="1"/>
            <p:nvPr/>
          </p:nvSpPr>
          <p:spPr>
            <a:xfrm>
              <a:off x="8928847" y="6488668"/>
              <a:ext cx="2391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t>
              </a:r>
            </a:p>
          </p:txBody>
        </p:sp>
        <p:sp>
          <p:nvSpPr>
            <p:cNvPr id="20" name="TextBox 19">
              <a:extLst>
                <a:ext uri="{FF2B5EF4-FFF2-40B4-BE49-F238E27FC236}">
                  <a16:creationId xmlns:a16="http://schemas.microsoft.com/office/drawing/2014/main" id="{E4B83E78-78A2-4545-8F7D-77EB70D34B85}"/>
                </a:ext>
              </a:extLst>
            </p:cNvPr>
            <p:cNvSpPr txBox="1"/>
            <p:nvPr/>
          </p:nvSpPr>
          <p:spPr>
            <a:xfrm>
              <a:off x="4042099" y="4515807"/>
              <a:ext cx="168347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Cumulative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Amplitude Sum </a:t>
              </a:r>
            </a:p>
          </p:txBody>
        </p:sp>
      </p:grpSp>
      <p:sp>
        <p:nvSpPr>
          <p:cNvPr id="22" name="TextBox 21">
            <a:extLst>
              <a:ext uri="{FF2B5EF4-FFF2-40B4-BE49-F238E27FC236}">
                <a16:creationId xmlns:a16="http://schemas.microsoft.com/office/drawing/2014/main" id="{3110DE50-6C38-43D5-A347-B039214239DA}"/>
              </a:ext>
            </a:extLst>
          </p:cNvPr>
          <p:cNvSpPr txBox="1"/>
          <p:nvPr/>
        </p:nvSpPr>
        <p:spPr>
          <a:xfrm>
            <a:off x="268941" y="4087238"/>
            <a:ext cx="5543633" cy="258532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imagine this as drawing</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unitary uniformly.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then looks up the value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j on the CDF and applies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to the state in superposition.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Like Monte-Carlo, cost does not depend on dimension</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CDF lookup is efficient.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Simulation cost scales with sum of amplitudes.</a:t>
            </a:r>
          </a:p>
        </p:txBody>
      </p:sp>
    </p:spTree>
    <p:extLst>
      <p:ext uri="{BB962C8B-B14F-4D97-AF65-F5344CB8AC3E}">
        <p14:creationId xmlns:p14="http://schemas.microsoft.com/office/powerpoint/2010/main" val="4538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AEE2-6E0A-4D84-9469-FC8662B6F8C7}"/>
              </a:ext>
            </a:extLst>
          </p:cNvPr>
          <p:cNvSpPr>
            <a:spLocks noGrp="1"/>
          </p:cNvSpPr>
          <p:nvPr>
            <p:ph type="title"/>
          </p:nvPr>
        </p:nvSpPr>
        <p:spPr/>
        <p:txBody>
          <a:bodyPr/>
          <a:lstStyle/>
          <a:p>
            <a:r>
              <a:rPr lang="en-US" dirty="0"/>
              <a:t>Truncated Dyson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A3ED48-F754-4A41-ABAB-0463D175E2E5}"/>
                  </a:ext>
                </a:extLst>
              </p:cNvPr>
              <p:cNvSpPr>
                <a:spLocks noGrp="1"/>
              </p:cNvSpPr>
              <p:nvPr>
                <p:ph idx="1"/>
              </p:nvPr>
            </p:nvSpPr>
            <p:spPr>
              <a:xfrm>
                <a:off x="838200" y="1825624"/>
                <a:ext cx="10515600" cy="4971863"/>
              </a:xfrm>
            </p:spPr>
            <p:txBody>
              <a:bodyPr>
                <a:normAutofit/>
              </a:bodyPr>
              <a:lstStyle/>
              <a:p>
                <a:r>
                  <a:rPr lang="en-US" dirty="0"/>
                  <a:t>We can really do pretty much anything with LCU, so why not simulate a time-dependent Hamiltonian?</a:t>
                </a:r>
              </a:p>
              <a:p>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𝑗</m:t>
                            </m:r>
                          </m:sub>
                        </m:sSub>
                      </m:e>
                    </m:nary>
                  </m:oMath>
                </a14:m>
                <a:r>
                  <a:rPr lang="en-US" dirty="0"/>
                  <a:t>.</a:t>
                </a:r>
              </a:p>
              <a:p>
                <a:r>
                  <a:rPr lang="en-US" dirty="0"/>
                  <a:t>For simplicity, assume </a:t>
                </a:r>
                <a:r>
                  <a:rPr lang="en-US" i="1" dirty="0"/>
                  <a:t>j=1,</a:t>
                </a:r>
                <a:r>
                  <a:rPr lang="en-US" dirty="0"/>
                  <a:t>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 </m:t>
                    </m:r>
                  </m:oMath>
                </a14:m>
                <a:r>
                  <a:rPr lang="en-US" dirty="0"/>
                  <a:t>is unitary, differentiable and </a:t>
                </a:r>
                <a:br>
                  <a:rPr lang="en-US" dirty="0"/>
                </a:b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𝑆𝐸𝐿𝐸𝐶𝑇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𝑠𝑖𝑚</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=1−</m:t>
                    </m:r>
                    <m:r>
                      <a:rPr lang="en-US" b="0" i="1" smtClean="0">
                        <a:latin typeface="Cambria Math" panose="02040503050406030204" pitchFamily="18" charset="0"/>
                      </a:rPr>
                      <m:t>𝑖</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nary>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𝑡</m:t>
                        </m:r>
                      </m:sup>
                      <m:e>
                        <m:nary>
                          <m:naryP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sup>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nary>
                        <m:r>
                          <a:rPr lang="en-US" b="0" i="1" smtClean="0">
                            <a:latin typeface="Cambria Math" panose="02040503050406030204" pitchFamily="18" charset="0"/>
                          </a:rPr>
                          <m:t> </m:t>
                        </m:r>
                      </m:e>
                    </m:nary>
                    <m:r>
                      <a:rPr lang="en-US" b="0" i="1" smtClean="0">
                        <a:latin typeface="Cambria Math" panose="02040503050406030204" pitchFamily="18" charset="0"/>
                      </a:rPr>
                      <m:t>+⋯</m:t>
                    </m:r>
                  </m:oMath>
                </a14:m>
                <a:endParaRPr lang="en-US" dirty="0"/>
              </a:p>
              <a:p>
                <a:r>
                  <a:rPr lang="en-US" dirty="0"/>
                  <a:t>If we truncate at order K, the error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i="1" dirty="0" err="1" smtClean="0">
                            <a:latin typeface="Cambria Math" panose="02040503050406030204" pitchFamily="18" charset="0"/>
                          </a:rPr>
                        </m:ctrlPr>
                      </m:sSupPr>
                      <m:e>
                        <m:r>
                          <a:rPr lang="en-US" i="1" dirty="0" err="1" smtClean="0">
                            <a:latin typeface="Cambria Math" panose="02040503050406030204" pitchFamily="18" charset="0"/>
                          </a:rPr>
                          <m:t>𝑡</m:t>
                        </m:r>
                      </m:e>
                      <m:sup>
                        <m:r>
                          <a:rPr lang="en-US" i="1" dirty="0" err="1" smtClean="0">
                            <a:latin typeface="Cambria Math" panose="02040503050406030204" pitchFamily="18" charset="0"/>
                          </a:rPr>
                          <m:t>𝐾</m:t>
                        </m:r>
                      </m:sup>
                    </m:sSup>
                    <m:r>
                      <a:rPr lang="en-US" i="1" dirty="0"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oMath>
                </a14:m>
                <a:r>
                  <a:rPr lang="en-US" dirty="0"/>
                  <a:t>.</a:t>
                </a:r>
              </a:p>
              <a:p>
                <a:r>
                  <a:rPr lang="en-US" i="1" dirty="0"/>
                  <a:t>Number of bits needed scale logarithmically with derivatives.</a:t>
                </a:r>
              </a:p>
              <a:p>
                <a:r>
                  <a:rPr lang="en-US" b="1" dirty="0"/>
                  <a:t>Queries needed are independent of derivatives.</a:t>
                </a:r>
              </a:p>
              <a:p>
                <a:endParaRPr lang="en-US" dirty="0"/>
              </a:p>
            </p:txBody>
          </p:sp>
        </mc:Choice>
        <mc:Fallback xmlns="">
          <p:sp>
            <p:nvSpPr>
              <p:cNvPr id="3" name="Content Placeholder 2">
                <a:extLst>
                  <a:ext uri="{FF2B5EF4-FFF2-40B4-BE49-F238E27FC236}">
                    <a16:creationId xmlns:a16="http://schemas.microsoft.com/office/drawing/2014/main" id="{A0A3ED48-F754-4A41-ABAB-0463D175E2E5}"/>
                  </a:ext>
                </a:extLst>
              </p:cNvPr>
              <p:cNvSpPr>
                <a:spLocks noGrp="1" noRot="1" noChangeAspect="1" noMove="1" noResize="1" noEditPoints="1" noAdjustHandles="1" noChangeArrowheads="1" noChangeShapeType="1" noTextEdit="1"/>
              </p:cNvSpPr>
              <p:nvPr>
                <p:ph idx="1"/>
              </p:nvPr>
            </p:nvSpPr>
            <p:spPr>
              <a:xfrm>
                <a:off x="838200" y="1825624"/>
                <a:ext cx="10515600" cy="4971863"/>
              </a:xfrm>
              <a:blipFill>
                <a:blip r:embed="rId2"/>
                <a:stretch>
                  <a:fillRect l="-1043" t="-1961" r="-870" b="-2574"/>
                </a:stretch>
              </a:blipFill>
            </p:spPr>
            <p:txBody>
              <a:bodyPr/>
              <a:lstStyle/>
              <a:p>
                <a:r>
                  <a:rPr lang="en-US">
                    <a:noFill/>
                  </a:rPr>
                  <a:t> </a:t>
                </a:r>
              </a:p>
            </p:txBody>
          </p:sp>
        </mc:Fallback>
      </mc:AlternateContent>
    </p:spTree>
    <p:extLst>
      <p:ext uri="{BB962C8B-B14F-4D97-AF65-F5344CB8AC3E}">
        <p14:creationId xmlns:p14="http://schemas.microsoft.com/office/powerpoint/2010/main" val="143782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98AE-081F-45C7-A19F-810ADCCDB72E}"/>
              </a:ext>
            </a:extLst>
          </p:cNvPr>
          <p:cNvSpPr>
            <a:spLocks noGrp="1"/>
          </p:cNvSpPr>
          <p:nvPr>
            <p:ph type="title"/>
          </p:nvPr>
        </p:nvSpPr>
        <p:spPr/>
        <p:txBody>
          <a:bodyPr/>
          <a:lstStyle/>
          <a:p>
            <a:r>
              <a:rPr lang="en-US" dirty="0"/>
              <a:t>Interaction Picture Simulation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CA6AFA-FBFD-4758-9309-BFC273BA280A}"/>
                  </a:ext>
                </a:extLst>
              </p:cNvPr>
              <p:cNvSpPr>
                <a:spLocks noGrp="1"/>
              </p:cNvSpPr>
              <p:nvPr>
                <p:ph idx="1"/>
              </p:nvPr>
            </p:nvSpPr>
            <p:spPr/>
            <p:txBody>
              <a:bodyPr/>
              <a:lstStyle/>
              <a:p>
                <a:r>
                  <a:rPr lang="en-US" dirty="0"/>
                  <a:t>This actually can give a great way to simulate a </a:t>
                </a:r>
                <a:r>
                  <a:rPr lang="en-US" i="1" dirty="0"/>
                  <a:t>time-independent</a:t>
                </a:r>
                <a:r>
                  <a:rPr lang="en-US" dirty="0"/>
                  <a:t> Hamiltonian by transforming to an interaction frame.</a:t>
                </a:r>
              </a:p>
              <a:p>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 =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𝑎</m:t>
                        </m:r>
                      </m:e>
                      <m:sub>
                        <m:r>
                          <a:rPr lang="en-US" b="0" i="1" dirty="0" smtClean="0">
                            <a:latin typeface="Cambria Math" panose="02040503050406030204" pitchFamily="18" charset="0"/>
                          </a:rPr>
                          <m:t>𝑏𝑖𝑔</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𝑠𝑚𝑎𝑙𝑙</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1</m:t>
                        </m:r>
                      </m:sub>
                    </m:sSub>
                  </m:oMath>
                </a14:m>
                <a:endParaRPr lang="en-US" b="0"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𝑏𝑖𝑔</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0</m:t>
                            </m:r>
                          </m:sub>
                        </m:sSub>
                        <m:r>
                          <a:rPr lang="en-US" b="0" i="1" smtClean="0">
                            <a:latin typeface="Cambria Math" panose="02040503050406030204" pitchFamily="18" charset="0"/>
                          </a:rPr>
                          <m:t>𝑡</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a:t>
                </a:r>
              </a:p>
              <a:p>
                <a:r>
                  <a:rPr lang="en-US" dirty="0"/>
                  <a:t>Evaluating the Schrodinger equation leads to the following DE: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𝑡</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𝑠𝑚𝑎𝑙𝑙</m:t>
                        </m:r>
                      </m:sub>
                    </m:sSub>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𝑏𝑖𝑔</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0</m:t>
                                </m:r>
                              </m:sub>
                            </m:sSub>
                            <m:r>
                              <a:rPr lang="en-US" i="1">
                                <a:latin typeface="Cambria Math" panose="02040503050406030204" pitchFamily="18" charset="0"/>
                              </a:rPr>
                              <m:t>𝑡</m:t>
                            </m:r>
                          </m:sup>
                        </m:sSup>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𝑏𝑖𝑔</m:t>
                                </m:r>
                              </m:sub>
                            </m:sSub>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0</m:t>
                                </m:r>
                              </m:sub>
                            </m:sSub>
                            <m:r>
                              <a:rPr lang="en-US" i="1">
                                <a:latin typeface="Cambria Math" panose="02040503050406030204" pitchFamily="18" charset="0"/>
                              </a:rPr>
                              <m:t>𝑡</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𝐼</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a:t>
                </a:r>
              </a:p>
              <a:p>
                <a:r>
                  <a:rPr lang="en-US" dirty="0"/>
                  <a:t>Cost becomes independent (up to additive logarithms) of </a:t>
                </a:r>
                <a14:m>
                  <m:oMath xmlns:m="http://schemas.openxmlformats.org/officeDocument/2006/math">
                    <m:sSub>
                      <m:sSubPr>
                        <m:ctrlPr>
                          <a:rPr lang="en-US" i="1" dirty="0">
                            <a:latin typeface="Cambria Math" panose="02040503050406030204" pitchFamily="18" charset="0"/>
                          </a:rPr>
                        </m:ctrlPr>
                      </m:sSubPr>
                      <m:e>
                        <m:r>
                          <a:rPr lang="en-US" i="1" dirty="0" err="1">
                            <a:latin typeface="Cambria Math" panose="02040503050406030204" pitchFamily="18" charset="0"/>
                          </a:rPr>
                          <m:t>𝑎</m:t>
                        </m:r>
                      </m:e>
                      <m:sub>
                        <m:r>
                          <a:rPr lang="en-US" i="1" dirty="0">
                            <a:latin typeface="Cambria Math" panose="02040503050406030204" pitchFamily="18" charset="0"/>
                          </a:rPr>
                          <m:t>𝑏𝑖𝑔</m:t>
                        </m:r>
                      </m:sub>
                    </m:sSub>
                    <m:r>
                      <a:rPr lang="en-US" b="0" i="0" dirty="0" smtClean="0">
                        <a:latin typeface="Cambria Math" panose="02040503050406030204" pitchFamily="18" charset="0"/>
                      </a:rPr>
                      <m:t>‼‼‼</m:t>
                    </m:r>
                    <m:r>
                      <a:rPr lang="en-US" b="0" i="0"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ACA6AFA-FBFD-4758-9309-BFC273BA280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2050" name="Picture 2" descr="In figure a, looking down on the counterclockwise rotation of a merry-go-round, we see a child sitting on a horse rotating in counterclockwise direction with angular velocity omega. The fictious force is equal to the centrifugal force at the point of contact between the pole carrying horse and the merry-go-round surface, which is from the center of the round base toward outside. This is the merry-go-round’s rotating frame of reference. In figure b, the merry-go-round’s inertial frame of reference is given, where two horses carrying children are seen rotating with angular velocity omega in the counterclockwise direction. The net force of first horse is equal to the centripetal force, shown here with an arrow from the first horse toward the center of the circular base. A shadow of the second horse is shown going past the right side of the first horse in straight direction, whose net force is equal to zero. A dotted line from second as well as first horse are shown meeting at the center point making an angle.">
            <a:extLst>
              <a:ext uri="{FF2B5EF4-FFF2-40B4-BE49-F238E27FC236}">
                <a16:creationId xmlns:a16="http://schemas.microsoft.com/office/drawing/2014/main" id="{3B0C73C2-898F-4608-9396-EF54C681C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202" y="2825694"/>
            <a:ext cx="7550524" cy="358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2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5DCE-3005-4398-B7B4-7512253B7871}"/>
              </a:ext>
            </a:extLst>
          </p:cNvPr>
          <p:cNvSpPr>
            <a:spLocks noGrp="1"/>
          </p:cNvSpPr>
          <p:nvPr>
            <p:ph type="title"/>
          </p:nvPr>
        </p:nvSpPr>
        <p:spPr/>
        <p:txBody>
          <a:bodyPr/>
          <a:lstStyle/>
          <a:p>
            <a:r>
              <a:rPr lang="en-US" dirty="0"/>
              <a:t>Qubitization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7062BA-7282-447A-B0C9-BA256864B501}"/>
                  </a:ext>
                </a:extLst>
              </p:cNvPr>
              <p:cNvSpPr>
                <a:spLocks noGrp="1"/>
              </p:cNvSpPr>
              <p:nvPr>
                <p:ph idx="1"/>
              </p:nvPr>
            </p:nvSpPr>
            <p:spPr/>
            <p:txBody>
              <a:bodyPr>
                <a:normAutofit/>
              </a:bodyPr>
              <a:lstStyle/>
              <a:p>
                <a:r>
                  <a:rPr lang="en-US" dirty="0"/>
                  <a:t>Goal: Build a simple walk operator that is equivalent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𝑖𝐻𝑡</m:t>
                        </m:r>
                      </m:sup>
                    </m:sSup>
                  </m:oMath>
                </a14:m>
                <a:endParaRPr lang="en-US" dirty="0"/>
              </a:p>
              <a:p>
                <a:r>
                  <a:rPr lang="en-US" dirty="0"/>
                  <a:t>The oracles used in LCU can also be used to build a quantum walk.</a:t>
                </a:r>
              </a:p>
              <a:p>
                <a:r>
                  <a:rPr lang="en-US" dirty="0"/>
                  <a:t>For simplicity, assume SELECT is unitary and Hermitian.</a:t>
                </a:r>
              </a:p>
              <a:p>
                <a:r>
                  <a:rPr lang="en-US" dirty="0"/>
                  <a:t>The idea is to repeat the exact same reasoning as was used in Grover.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9C7062BA-7282-447A-B0C9-BA256864B501}"/>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913ABB6-4079-4BF2-98ED-B1E444BD6651}"/>
              </a:ext>
            </a:extLst>
          </p:cNvPr>
          <p:cNvPicPr>
            <a:picLocks noChangeAspect="1"/>
          </p:cNvPicPr>
          <p:nvPr/>
        </p:nvPicPr>
        <p:blipFill>
          <a:blip r:embed="rId3"/>
          <a:stretch>
            <a:fillRect/>
          </a:stretch>
        </p:blipFill>
        <p:spPr>
          <a:xfrm>
            <a:off x="2223477" y="3834518"/>
            <a:ext cx="7516625" cy="158669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4BB1BC-9F4D-4793-AA41-EC358CAC7968}"/>
                  </a:ext>
                </a:extLst>
              </p:cNvPr>
              <p:cNvSpPr txBox="1"/>
              <p:nvPr/>
            </p:nvSpPr>
            <p:spPr>
              <a:xfrm>
                <a:off x="1687451" y="4423193"/>
                <a:ext cx="703462" cy="409343"/>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𝑊</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err="1">
                  <a:ln>
                    <a:noFill/>
                  </a:ln>
                  <a:gradFill>
                    <a:gsLst>
                      <a:gs pos="2917">
                        <a:prstClr val="black"/>
                      </a:gs>
                      <a:gs pos="30000">
                        <a:prstClr val="black"/>
                      </a:gs>
                    </a:gsLst>
                    <a:lin ang="5400000" scaled="0"/>
                  </a:gra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6F4BB1BC-9F4D-4793-AA41-EC358CAC7968}"/>
                  </a:ext>
                </a:extLst>
              </p:cNvPr>
              <p:cNvSpPr txBox="1">
                <a:spLocks noRot="1" noChangeAspect="1" noMove="1" noResize="1" noEditPoints="1" noAdjustHandles="1" noChangeArrowheads="1" noChangeShapeType="1" noTextEdit="1"/>
              </p:cNvSpPr>
              <p:nvPr/>
            </p:nvSpPr>
            <p:spPr>
              <a:xfrm>
                <a:off x="1687451" y="4423193"/>
                <a:ext cx="703462" cy="4093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17A81F1-6E9C-472E-B67B-EB29253D2A89}"/>
                  </a:ext>
                </a:extLst>
              </p:cNvPr>
              <p:cNvSpPr txBox="1"/>
              <p:nvPr/>
            </p:nvSpPr>
            <p:spPr>
              <a:xfrm>
                <a:off x="2354917" y="3840404"/>
                <a:ext cx="60948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717A81F1-6E9C-472E-B67B-EB29253D2A89}"/>
                  </a:ext>
                </a:extLst>
              </p:cNvPr>
              <p:cNvSpPr txBox="1">
                <a:spLocks noRot="1" noChangeAspect="1" noMove="1" noResize="1" noEditPoints="1" noAdjustHandles="1" noChangeArrowheads="1" noChangeShapeType="1" noTextEdit="1"/>
              </p:cNvSpPr>
              <p:nvPr/>
            </p:nvSpPr>
            <p:spPr>
              <a:xfrm>
                <a:off x="2354917" y="3840404"/>
                <a:ext cx="6094878" cy="369332"/>
              </a:xfrm>
              <a:prstGeom prst="rect">
                <a:avLst/>
              </a:prstGeom>
              <a:blipFill>
                <a:blip r:embed="rId5"/>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93791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B6AE-C6F5-4B67-8290-32DEA0864F83}"/>
              </a:ext>
            </a:extLst>
          </p:cNvPr>
          <p:cNvSpPr>
            <a:spLocks noGrp="1"/>
          </p:cNvSpPr>
          <p:nvPr>
            <p:ph type="title"/>
          </p:nvPr>
        </p:nvSpPr>
        <p:spPr/>
        <p:txBody>
          <a:bodyPr/>
          <a:lstStyle/>
          <a:p>
            <a:r>
              <a:rPr lang="en-US" dirty="0"/>
              <a:t>Reflection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6B76C9-B37A-424A-B465-E7CC631BDA88}"/>
                  </a:ext>
                </a:extLst>
              </p:cNvPr>
              <p:cNvSpPr>
                <a:spLocks noGrp="1"/>
              </p:cNvSpPr>
              <p:nvPr>
                <p:ph idx="1"/>
              </p:nvPr>
            </p:nvSpPr>
            <p:spPr/>
            <p:txBody>
              <a:bodyPr/>
              <a:lstStyle/>
              <a:p>
                <a:r>
                  <a:rPr lang="en-US" dirty="0"/>
                  <a:t>Let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𝑘</m:t>
                        </m:r>
                      </m:sub>
                    </m:sSub>
                  </m:oMath>
                </a14:m>
                <a:r>
                  <a:rPr lang="en-US" dirty="0"/>
                  <a:t> be an eigenvalue of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oMath>
                </a14:m>
                <a:endParaRPr lang="en-US" dirty="0"/>
              </a:p>
              <a:p>
                <a:endParaRPr lang="en-US" i="1" dirty="0"/>
              </a:p>
            </p:txBody>
          </p:sp>
        </mc:Choice>
        <mc:Fallback xmlns="">
          <p:sp>
            <p:nvSpPr>
              <p:cNvPr id="3" name="Content Placeholder 2">
                <a:extLst>
                  <a:ext uri="{FF2B5EF4-FFF2-40B4-BE49-F238E27FC236}">
                    <a16:creationId xmlns:a16="http://schemas.microsoft.com/office/drawing/2014/main" id="{586B76C9-B37A-424A-B465-E7CC631BDA88}"/>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D8CA8E3F-8501-429C-A249-2DC53DE12762}"/>
              </a:ext>
            </a:extLst>
          </p:cNvPr>
          <p:cNvSpPr/>
          <p:nvPr/>
        </p:nvSpPr>
        <p:spPr>
          <a:xfrm>
            <a:off x="1804972" y="2960701"/>
            <a:ext cx="2586037" cy="258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9E4B9D4D-5C02-4381-80B4-E1A3F978ACC0}"/>
              </a:ext>
            </a:extLst>
          </p:cNvPr>
          <p:cNvCxnSpPr>
            <a:cxnSpLocks/>
            <a:endCxn id="8" idx="5"/>
          </p:cNvCxnSpPr>
          <p:nvPr/>
        </p:nvCxnSpPr>
        <p:spPr>
          <a:xfrm>
            <a:off x="3119422" y="4305313"/>
            <a:ext cx="892871" cy="8627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5A9C0-A634-4F84-8ECE-6CC855CF41E6}"/>
                  </a:ext>
                </a:extLst>
              </p:cNvPr>
              <p:cNvSpPr txBox="1"/>
              <p:nvPr/>
            </p:nvSpPr>
            <p:spPr>
              <a:xfrm>
                <a:off x="4046792" y="3041838"/>
                <a:ext cx="94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5EC5A9C0-A634-4F84-8ECE-6CC855CF41E6}"/>
                  </a:ext>
                </a:extLst>
              </p:cNvPr>
              <p:cNvSpPr txBox="1">
                <a:spLocks noRot="1" noChangeAspect="1" noMove="1" noResize="1" noEditPoints="1" noAdjustHandles="1" noChangeArrowheads="1" noChangeShapeType="1" noTextEdit="1"/>
              </p:cNvSpPr>
              <p:nvPr/>
            </p:nvSpPr>
            <p:spPr>
              <a:xfrm>
                <a:off x="4046792" y="3041838"/>
                <a:ext cx="944489" cy="369332"/>
              </a:xfrm>
              <a:prstGeom prst="rect">
                <a:avLst/>
              </a:prstGeom>
              <a:blipFill>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A96220-DC39-46CB-A4D6-AB0AA4E062F3}"/>
                  </a:ext>
                </a:extLst>
              </p:cNvPr>
              <p:cNvSpPr txBox="1"/>
              <p:nvPr/>
            </p:nvSpPr>
            <p:spPr>
              <a:xfrm>
                <a:off x="2237460" y="2352020"/>
                <a:ext cx="2453685" cy="62235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𝑆𝐸𝐿𝐸𝐶𝑇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den>
                          </m:f>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6A96220-DC39-46CB-A4D6-AB0AA4E062F3}"/>
                  </a:ext>
                </a:extLst>
              </p:cNvPr>
              <p:cNvSpPr txBox="1">
                <a:spLocks noRot="1" noChangeAspect="1" noMove="1" noResize="1" noEditPoints="1" noAdjustHandles="1" noChangeArrowheads="1" noChangeShapeType="1" noTextEdit="1"/>
              </p:cNvSpPr>
              <p:nvPr/>
            </p:nvSpPr>
            <p:spPr>
              <a:xfrm>
                <a:off x="2237460" y="2352020"/>
                <a:ext cx="2453685" cy="622350"/>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3A0C8C6E-33DA-4ECC-AC61-B7FBEDAECAA3}"/>
              </a:ext>
            </a:extLst>
          </p:cNvPr>
          <p:cNvCxnSpPr>
            <a:cxnSpLocks/>
            <a:endCxn id="8" idx="0"/>
          </p:cNvCxnSpPr>
          <p:nvPr/>
        </p:nvCxnSpPr>
        <p:spPr>
          <a:xfrm flipH="1" flipV="1">
            <a:off x="3097991" y="2960701"/>
            <a:ext cx="38680" cy="1344612"/>
          </a:xfrm>
          <a:prstGeom prst="straightConnector1">
            <a:avLst/>
          </a:prstGeom>
          <a:ln w="38100">
            <a:solidFill>
              <a:schemeClr val="accent6">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8DBAE4-CB25-4F54-A85C-EEB1EF152440}"/>
              </a:ext>
            </a:extLst>
          </p:cNvPr>
          <p:cNvCxnSpPr>
            <a:endCxn id="8" idx="6"/>
          </p:cNvCxnSpPr>
          <p:nvPr/>
        </p:nvCxnSpPr>
        <p:spPr>
          <a:xfrm flipV="1">
            <a:off x="3097990" y="4253720"/>
            <a:ext cx="1293019" cy="515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9628E4C-F661-4DEB-9080-0DFCA94E87CB}"/>
              </a:ext>
            </a:extLst>
          </p:cNvPr>
          <p:cNvPicPr>
            <a:picLocks noChangeAspect="1"/>
          </p:cNvPicPr>
          <p:nvPr/>
        </p:nvPicPr>
        <p:blipFill>
          <a:blip r:embed="rId5"/>
          <a:stretch>
            <a:fillRect/>
          </a:stretch>
        </p:blipFill>
        <p:spPr>
          <a:xfrm>
            <a:off x="4991281" y="3546107"/>
            <a:ext cx="4293580" cy="906337"/>
          </a:xfrm>
          <a:prstGeom prst="rect">
            <a:avLst/>
          </a:prstGeom>
        </p:spPr>
      </p:pic>
      <p:cxnSp>
        <p:nvCxnSpPr>
          <p:cNvPr id="6" name="Straight Connector 5">
            <a:extLst>
              <a:ext uri="{FF2B5EF4-FFF2-40B4-BE49-F238E27FC236}">
                <a16:creationId xmlns:a16="http://schemas.microsoft.com/office/drawing/2014/main" id="{2B43ED89-3309-4179-B100-92D41FA18390}"/>
              </a:ext>
            </a:extLst>
          </p:cNvPr>
          <p:cNvCxnSpPr>
            <a:endCxn id="8" idx="7"/>
          </p:cNvCxnSpPr>
          <p:nvPr/>
        </p:nvCxnSpPr>
        <p:spPr>
          <a:xfrm flipV="1">
            <a:off x="3097990" y="3339417"/>
            <a:ext cx="914303" cy="9658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A0F119-C3F0-4CFF-A65B-5C3E4A90CC05}"/>
                  </a:ext>
                </a:extLst>
              </p:cNvPr>
              <p:cNvSpPr txBox="1"/>
              <p:nvPr/>
            </p:nvSpPr>
            <p:spPr>
              <a:xfrm>
                <a:off x="5019859" y="3513559"/>
                <a:ext cx="60948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43A0F119-C3F0-4CFF-A65B-5C3E4A90CC05}"/>
                  </a:ext>
                </a:extLst>
              </p:cNvPr>
              <p:cNvSpPr txBox="1">
                <a:spLocks noRot="1" noChangeAspect="1" noMove="1" noResize="1" noEditPoints="1" noAdjustHandles="1" noChangeArrowheads="1" noChangeShapeType="1" noTextEdit="1"/>
              </p:cNvSpPr>
              <p:nvPr/>
            </p:nvSpPr>
            <p:spPr>
              <a:xfrm>
                <a:off x="5019859" y="3513559"/>
                <a:ext cx="6094878" cy="276999"/>
              </a:xfrm>
              <a:prstGeom prst="rect">
                <a:avLst/>
              </a:prstGeom>
              <a:blipFill>
                <a:blip r:embed="rId6"/>
                <a:stretch>
                  <a:fillRect b="-4348"/>
                </a:stretch>
              </a:blipFill>
            </p:spPr>
            <p:txBody>
              <a:bodyPr/>
              <a:lstStyle/>
              <a:p>
                <a:r>
                  <a:rPr lang="en-US">
                    <a:noFill/>
                  </a:rPr>
                  <a:t> </a:t>
                </a:r>
              </a:p>
            </p:txBody>
          </p:sp>
        </mc:Fallback>
      </mc:AlternateContent>
    </p:spTree>
    <p:extLst>
      <p:ext uri="{BB962C8B-B14F-4D97-AF65-F5344CB8AC3E}">
        <p14:creationId xmlns:p14="http://schemas.microsoft.com/office/powerpoint/2010/main" val="422063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B6AE-C6F5-4B67-8290-32DEA0864F83}"/>
              </a:ext>
            </a:extLst>
          </p:cNvPr>
          <p:cNvSpPr>
            <a:spLocks noGrp="1"/>
          </p:cNvSpPr>
          <p:nvPr>
            <p:ph type="title"/>
          </p:nvPr>
        </p:nvSpPr>
        <p:spPr/>
        <p:txBody>
          <a:bodyPr/>
          <a:lstStyle/>
          <a:p>
            <a:r>
              <a:rPr lang="en-US" dirty="0"/>
              <a:t>Reflection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6B76C9-B37A-424A-B465-E7CC631BDA88}"/>
                  </a:ext>
                </a:extLst>
              </p:cNvPr>
              <p:cNvSpPr>
                <a:spLocks noGrp="1"/>
              </p:cNvSpPr>
              <p:nvPr>
                <p:ph idx="1"/>
              </p:nvPr>
            </p:nvSpPr>
            <p:spPr/>
            <p:txBody>
              <a:bodyPr/>
              <a:lstStyle/>
              <a:p>
                <a:r>
                  <a:rPr lang="en-US" dirty="0"/>
                  <a:t>Let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𝑘</m:t>
                        </m:r>
                      </m:sub>
                    </m:sSub>
                  </m:oMath>
                </a14:m>
                <a:r>
                  <a:rPr lang="en-US" dirty="0"/>
                  <a:t> be an eigenvalue of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𝛼</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oMath>
                </a14:m>
                <a:endParaRPr lang="en-US" dirty="0"/>
              </a:p>
              <a:p>
                <a:endParaRPr lang="en-US" i="1" dirty="0"/>
              </a:p>
            </p:txBody>
          </p:sp>
        </mc:Choice>
        <mc:Fallback xmlns="">
          <p:sp>
            <p:nvSpPr>
              <p:cNvPr id="3" name="Content Placeholder 2">
                <a:extLst>
                  <a:ext uri="{FF2B5EF4-FFF2-40B4-BE49-F238E27FC236}">
                    <a16:creationId xmlns:a16="http://schemas.microsoft.com/office/drawing/2014/main" id="{586B76C9-B37A-424A-B465-E7CC631BDA88}"/>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5B37797-0EAB-4B09-A413-BB9ED185B782}"/>
              </a:ext>
            </a:extLst>
          </p:cNvPr>
          <p:cNvPicPr>
            <a:picLocks noChangeAspect="1"/>
          </p:cNvPicPr>
          <p:nvPr/>
        </p:nvPicPr>
        <p:blipFill>
          <a:blip r:embed="rId3"/>
          <a:stretch>
            <a:fillRect/>
          </a:stretch>
        </p:blipFill>
        <p:spPr>
          <a:xfrm>
            <a:off x="3119422" y="5153821"/>
            <a:ext cx="6258798" cy="1543265"/>
          </a:xfrm>
          <a:prstGeom prst="rect">
            <a:avLst/>
          </a:prstGeom>
        </p:spPr>
      </p:pic>
      <p:sp>
        <p:nvSpPr>
          <p:cNvPr id="8" name="Oval 7">
            <a:extLst>
              <a:ext uri="{FF2B5EF4-FFF2-40B4-BE49-F238E27FC236}">
                <a16:creationId xmlns:a16="http://schemas.microsoft.com/office/drawing/2014/main" id="{D8CA8E3F-8501-429C-A249-2DC53DE12762}"/>
              </a:ext>
            </a:extLst>
          </p:cNvPr>
          <p:cNvSpPr/>
          <p:nvPr/>
        </p:nvSpPr>
        <p:spPr>
          <a:xfrm>
            <a:off x="1804972" y="2960701"/>
            <a:ext cx="2586037" cy="258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9E4B9D4D-5C02-4381-80B4-E1A3F978ACC0}"/>
              </a:ext>
            </a:extLst>
          </p:cNvPr>
          <p:cNvCxnSpPr>
            <a:cxnSpLocks/>
            <a:endCxn id="8" idx="1"/>
          </p:cNvCxnSpPr>
          <p:nvPr/>
        </p:nvCxnSpPr>
        <p:spPr>
          <a:xfrm flipH="1" flipV="1">
            <a:off x="2183688" y="3339417"/>
            <a:ext cx="935734" cy="96589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5A9C0-A634-4F84-8ECE-6CC855CF41E6}"/>
                  </a:ext>
                </a:extLst>
              </p:cNvPr>
              <p:cNvSpPr txBox="1"/>
              <p:nvPr/>
            </p:nvSpPr>
            <p:spPr>
              <a:xfrm>
                <a:off x="4046792" y="3041838"/>
                <a:ext cx="94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5EC5A9C0-A634-4F84-8ECE-6CC855CF41E6}"/>
                  </a:ext>
                </a:extLst>
              </p:cNvPr>
              <p:cNvSpPr txBox="1">
                <a:spLocks noRot="1" noChangeAspect="1" noMove="1" noResize="1" noEditPoints="1" noAdjustHandles="1" noChangeArrowheads="1" noChangeShapeType="1" noTextEdit="1"/>
              </p:cNvSpPr>
              <p:nvPr/>
            </p:nvSpPr>
            <p:spPr>
              <a:xfrm>
                <a:off x="4046792" y="3041838"/>
                <a:ext cx="944489" cy="369332"/>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A96220-DC39-46CB-A4D6-AB0AA4E062F3}"/>
                  </a:ext>
                </a:extLst>
              </p:cNvPr>
              <p:cNvSpPr txBox="1"/>
              <p:nvPr/>
            </p:nvSpPr>
            <p:spPr>
              <a:xfrm>
                <a:off x="2237460" y="2352020"/>
                <a:ext cx="2453685" cy="62235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𝑆𝐸𝐿𝐸𝐶𝑇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den>
                          </m:f>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6A96220-DC39-46CB-A4D6-AB0AA4E062F3}"/>
                  </a:ext>
                </a:extLst>
              </p:cNvPr>
              <p:cNvSpPr txBox="1">
                <a:spLocks noRot="1" noChangeAspect="1" noMove="1" noResize="1" noEditPoints="1" noAdjustHandles="1" noChangeArrowheads="1" noChangeShapeType="1" noTextEdit="1"/>
              </p:cNvSpPr>
              <p:nvPr/>
            </p:nvSpPr>
            <p:spPr>
              <a:xfrm>
                <a:off x="2237460" y="2352020"/>
                <a:ext cx="2453685" cy="622350"/>
              </a:xfrm>
              <a:prstGeom prst="rect">
                <a:avLst/>
              </a:prstGeom>
              <a:blipFill>
                <a:blip r:embed="rId5"/>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3A0C8C6E-33DA-4ECC-AC61-B7FBEDAECAA3}"/>
              </a:ext>
            </a:extLst>
          </p:cNvPr>
          <p:cNvCxnSpPr>
            <a:cxnSpLocks/>
            <a:endCxn id="8" idx="0"/>
          </p:cNvCxnSpPr>
          <p:nvPr/>
        </p:nvCxnSpPr>
        <p:spPr>
          <a:xfrm flipH="1" flipV="1">
            <a:off x="3097991" y="2960701"/>
            <a:ext cx="38680" cy="1344612"/>
          </a:xfrm>
          <a:prstGeom prst="straightConnector1">
            <a:avLst/>
          </a:prstGeom>
          <a:ln w="38100">
            <a:solidFill>
              <a:schemeClr val="accent6">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8DBAE4-CB25-4F54-A85C-EEB1EF152440}"/>
              </a:ext>
            </a:extLst>
          </p:cNvPr>
          <p:cNvCxnSpPr>
            <a:endCxn id="8" idx="6"/>
          </p:cNvCxnSpPr>
          <p:nvPr/>
        </p:nvCxnSpPr>
        <p:spPr>
          <a:xfrm flipV="1">
            <a:off x="3097990" y="4253720"/>
            <a:ext cx="1293019" cy="515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9628E4C-F661-4DEB-9080-0DFCA94E87CB}"/>
              </a:ext>
            </a:extLst>
          </p:cNvPr>
          <p:cNvPicPr>
            <a:picLocks noChangeAspect="1"/>
          </p:cNvPicPr>
          <p:nvPr/>
        </p:nvPicPr>
        <p:blipFill>
          <a:blip r:embed="rId6"/>
          <a:stretch>
            <a:fillRect/>
          </a:stretch>
        </p:blipFill>
        <p:spPr>
          <a:xfrm>
            <a:off x="4991281" y="3546107"/>
            <a:ext cx="4293580" cy="906337"/>
          </a:xfrm>
          <a:prstGeom prst="rect">
            <a:avLst/>
          </a:prstGeom>
        </p:spPr>
      </p:pic>
      <p:cxnSp>
        <p:nvCxnSpPr>
          <p:cNvPr id="6" name="Straight Connector 5">
            <a:extLst>
              <a:ext uri="{FF2B5EF4-FFF2-40B4-BE49-F238E27FC236}">
                <a16:creationId xmlns:a16="http://schemas.microsoft.com/office/drawing/2014/main" id="{2B43ED89-3309-4179-B100-92D41FA18390}"/>
              </a:ext>
            </a:extLst>
          </p:cNvPr>
          <p:cNvCxnSpPr>
            <a:endCxn id="8" idx="7"/>
          </p:cNvCxnSpPr>
          <p:nvPr/>
        </p:nvCxnSpPr>
        <p:spPr>
          <a:xfrm flipV="1">
            <a:off x="3097990" y="3339417"/>
            <a:ext cx="914303" cy="9658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DE5324-00AA-4770-86C5-11AC0B4EF9C5}"/>
              </a:ext>
            </a:extLst>
          </p:cNvPr>
          <p:cNvSpPr txBox="1"/>
          <p:nvPr/>
        </p:nvSpPr>
        <p:spPr>
          <a:xfrm>
            <a:off x="7533965" y="5095876"/>
            <a:ext cx="171438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Eigenvalues are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arccos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phase!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81E94AA-4F1A-44F6-A606-3A96A8C939DF}"/>
                  </a:ext>
                </a:extLst>
              </p:cNvPr>
              <p:cNvSpPr txBox="1"/>
              <p:nvPr/>
            </p:nvSpPr>
            <p:spPr>
              <a:xfrm>
                <a:off x="5019859" y="3513559"/>
                <a:ext cx="60948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081E94AA-4F1A-44F6-A606-3A96A8C939DF}"/>
                  </a:ext>
                </a:extLst>
              </p:cNvPr>
              <p:cNvSpPr txBox="1">
                <a:spLocks noRot="1" noChangeAspect="1" noMove="1" noResize="1" noEditPoints="1" noAdjustHandles="1" noChangeArrowheads="1" noChangeShapeType="1" noTextEdit="1"/>
              </p:cNvSpPr>
              <p:nvPr/>
            </p:nvSpPr>
            <p:spPr>
              <a:xfrm>
                <a:off x="5019859" y="3513559"/>
                <a:ext cx="6094878" cy="276999"/>
              </a:xfrm>
              <a:prstGeom prst="rect">
                <a:avLst/>
              </a:prstGeom>
              <a:blipFill>
                <a:blip r:embed="rId7"/>
                <a:stretch>
                  <a:fillRect b="-434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EF5D0F3-1CBE-4489-B991-BAD4B1E6D702}"/>
              </a:ext>
            </a:extLst>
          </p:cNvPr>
          <p:cNvSpPr txBox="1"/>
          <p:nvPr/>
        </p:nvSpPr>
        <p:spPr>
          <a:xfrm>
            <a:off x="9378220" y="5742207"/>
            <a:ext cx="27957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 be fixed using quantum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Signal processing.</a:t>
            </a:r>
          </a:p>
        </p:txBody>
      </p:sp>
    </p:spTree>
    <p:extLst>
      <p:ext uri="{BB962C8B-B14F-4D97-AF65-F5344CB8AC3E}">
        <p14:creationId xmlns:p14="http://schemas.microsoft.com/office/powerpoint/2010/main" val="392215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AB5A-87D3-458C-ADF6-0D35D9DF6C16}"/>
              </a:ext>
            </a:extLst>
          </p:cNvPr>
          <p:cNvSpPr>
            <a:spLocks noGrp="1"/>
          </p:cNvSpPr>
          <p:nvPr>
            <p:ph type="title"/>
          </p:nvPr>
        </p:nvSpPr>
        <p:spPr/>
        <p:txBody>
          <a:bodyPr/>
          <a:lstStyle/>
          <a:p>
            <a:r>
              <a:rPr lang="en-US" dirty="0"/>
              <a:t>The dream of QML</a:t>
            </a:r>
          </a:p>
        </p:txBody>
      </p:sp>
      <p:grpSp>
        <p:nvGrpSpPr>
          <p:cNvPr id="6" name="Group 5">
            <a:extLst>
              <a:ext uri="{FF2B5EF4-FFF2-40B4-BE49-F238E27FC236}">
                <a16:creationId xmlns:a16="http://schemas.microsoft.com/office/drawing/2014/main" id="{C3EDF60F-4D36-47F0-A1F4-5644A90E7564}"/>
              </a:ext>
            </a:extLst>
          </p:cNvPr>
          <p:cNvGrpSpPr/>
          <p:nvPr/>
        </p:nvGrpSpPr>
        <p:grpSpPr>
          <a:xfrm>
            <a:off x="4551451" y="1735136"/>
            <a:ext cx="4607960" cy="4607959"/>
            <a:chOff x="4053154" y="1952090"/>
            <a:chExt cx="4756936" cy="4756935"/>
          </a:xfrm>
        </p:grpSpPr>
        <p:sp>
          <p:nvSpPr>
            <p:cNvPr id="4" name="Oval 3">
              <a:extLst>
                <a:ext uri="{FF2B5EF4-FFF2-40B4-BE49-F238E27FC236}">
                  <a16:creationId xmlns:a16="http://schemas.microsoft.com/office/drawing/2014/main" id="{3260D2D3-819D-4461-8A55-5DD53CE9A09A}"/>
                </a:ext>
              </a:extLst>
            </p:cNvPr>
            <p:cNvSpPr/>
            <p:nvPr/>
          </p:nvSpPr>
          <p:spPr>
            <a:xfrm>
              <a:off x="4053155" y="1952090"/>
              <a:ext cx="4756935" cy="4756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A506462-17F8-4B43-ACAA-BD059629FCEB}"/>
                </a:ext>
              </a:extLst>
            </p:cNvPr>
            <p:cNvSpPr/>
            <p:nvPr/>
          </p:nvSpPr>
          <p:spPr>
            <a:xfrm>
              <a:off x="4053154" y="3919592"/>
              <a:ext cx="4756935" cy="968424"/>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26" name="Picture 2" descr="mnist | TensorFlow Datasets">
            <a:extLst>
              <a:ext uri="{FF2B5EF4-FFF2-40B4-BE49-F238E27FC236}">
                <a16:creationId xmlns:a16="http://schemas.microsoft.com/office/drawing/2014/main" id="{38E4D22C-2CCC-4CFD-8E87-1C45D5E15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38" y="1299680"/>
            <a:ext cx="2275726" cy="2275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gner quasiprobability distribution - Wikipedia">
            <a:extLst>
              <a:ext uri="{FF2B5EF4-FFF2-40B4-BE49-F238E27FC236}">
                <a16:creationId xmlns:a16="http://schemas.microsoft.com/office/drawing/2014/main" id="{2DDC6960-335B-4A41-B82C-FF20DAB95B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9116"/>
            <a:ext cx="3524035" cy="1807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11C044-B41E-46A8-9588-26EF8F64FB12}"/>
              </a:ext>
            </a:extLst>
          </p:cNvPr>
          <p:cNvSpPr txBox="1"/>
          <p:nvPr/>
        </p:nvSpPr>
        <p:spPr>
          <a:xfrm>
            <a:off x="1099334" y="5751276"/>
            <a:ext cx="1564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Quantum Data</a:t>
            </a:r>
          </a:p>
        </p:txBody>
      </p:sp>
      <p:sp>
        <p:nvSpPr>
          <p:cNvPr id="11" name="TextBox 10">
            <a:extLst>
              <a:ext uri="{FF2B5EF4-FFF2-40B4-BE49-F238E27FC236}">
                <a16:creationId xmlns:a16="http://schemas.microsoft.com/office/drawing/2014/main" id="{21921757-74B0-4DF0-A26F-67CA10FF4772}"/>
              </a:ext>
            </a:extLst>
          </p:cNvPr>
          <p:cNvSpPr txBox="1"/>
          <p:nvPr/>
        </p:nvSpPr>
        <p:spPr>
          <a:xfrm>
            <a:off x="984012" y="3424277"/>
            <a:ext cx="1452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Classical Data</a:t>
            </a:r>
          </a:p>
        </p:txBody>
      </p:sp>
      <p:grpSp>
        <p:nvGrpSpPr>
          <p:cNvPr id="1024" name="Group 1023">
            <a:extLst>
              <a:ext uri="{FF2B5EF4-FFF2-40B4-BE49-F238E27FC236}">
                <a16:creationId xmlns:a16="http://schemas.microsoft.com/office/drawing/2014/main" id="{83D05C71-6A72-46EA-B82E-7444BA4BC409}"/>
              </a:ext>
            </a:extLst>
          </p:cNvPr>
          <p:cNvGrpSpPr/>
          <p:nvPr/>
        </p:nvGrpSpPr>
        <p:grpSpPr>
          <a:xfrm>
            <a:off x="2840804" y="2154398"/>
            <a:ext cx="2909958" cy="2544284"/>
            <a:chOff x="2840804" y="2154398"/>
            <a:chExt cx="2909958" cy="2544284"/>
          </a:xfrm>
        </p:grpSpPr>
        <p:sp>
          <p:nvSpPr>
            <p:cNvPr id="7" name="Oval 6">
              <a:extLst>
                <a:ext uri="{FF2B5EF4-FFF2-40B4-BE49-F238E27FC236}">
                  <a16:creationId xmlns:a16="http://schemas.microsoft.com/office/drawing/2014/main" id="{34CB2FC1-40AD-42CF-AC93-640534A6385B}"/>
                </a:ext>
              </a:extLst>
            </p:cNvPr>
            <p:cNvSpPr/>
            <p:nvPr/>
          </p:nvSpPr>
          <p:spPr>
            <a:xfrm>
              <a:off x="5581631" y="2714156"/>
              <a:ext cx="169131" cy="1691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1A7A85BA-6DB8-46B7-934D-F0DE1E94A56F}"/>
                </a:ext>
              </a:extLst>
            </p:cNvPr>
            <p:cNvCxnSpPr>
              <a:cxnSpLocks/>
            </p:cNvCxnSpPr>
            <p:nvPr/>
          </p:nvCxnSpPr>
          <p:spPr>
            <a:xfrm>
              <a:off x="2840804" y="2547991"/>
              <a:ext cx="2691830" cy="2431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E62EE-4586-431F-9DDC-ED559593233A}"/>
                </a:ext>
              </a:extLst>
            </p:cNvPr>
            <p:cNvCxnSpPr>
              <a:cxnSpLocks/>
            </p:cNvCxnSpPr>
            <p:nvPr/>
          </p:nvCxnSpPr>
          <p:spPr>
            <a:xfrm flipV="1">
              <a:off x="3275315" y="2881590"/>
              <a:ext cx="2257319" cy="18170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FA46A1-E905-4EF3-84E1-36A93E3536C7}"/>
                    </a:ext>
                  </a:extLst>
                </p:cNvPr>
                <p:cNvSpPr txBox="1"/>
                <p:nvPr/>
              </p:nvSpPr>
              <p:spPr>
                <a:xfrm>
                  <a:off x="3207809" y="2154398"/>
                  <a:ext cx="1480662" cy="3919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𝑒𝑛𝑐𝑜𝑑𝑖𝑛𝑔</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𝑤</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C9FA46A1-E905-4EF3-84E1-36A93E3536C7}"/>
                    </a:ext>
                  </a:extLst>
                </p:cNvPr>
                <p:cNvSpPr txBox="1">
                  <a:spLocks noRot="1" noChangeAspect="1" noMove="1" noResize="1" noEditPoints="1" noAdjustHandles="1" noChangeArrowheads="1" noChangeShapeType="1" noTextEdit="1"/>
                </p:cNvSpPr>
                <p:nvPr/>
              </p:nvSpPr>
              <p:spPr>
                <a:xfrm>
                  <a:off x="3207809" y="2154398"/>
                  <a:ext cx="1480662" cy="391902"/>
                </a:xfrm>
                <a:prstGeom prst="rect">
                  <a:avLst/>
                </a:prstGeom>
                <a:blipFill>
                  <a:blip r:embed="rId4"/>
                  <a:stretch>
                    <a:fillRect b="-9231"/>
                  </a:stretch>
                </a:blipFill>
              </p:spPr>
              <p:txBody>
                <a:bodyPr/>
                <a:lstStyle/>
                <a:p>
                  <a:r>
                    <a:rPr lang="en-US">
                      <a:noFill/>
                    </a:rPr>
                    <a:t> </a:t>
                  </a:r>
                </a:p>
              </p:txBody>
            </p:sp>
          </mc:Fallback>
        </mc:AlternateContent>
      </p:grpSp>
      <p:grpSp>
        <p:nvGrpSpPr>
          <p:cNvPr id="1027" name="Group 1026">
            <a:extLst>
              <a:ext uri="{FF2B5EF4-FFF2-40B4-BE49-F238E27FC236}">
                <a16:creationId xmlns:a16="http://schemas.microsoft.com/office/drawing/2014/main" id="{B38A7370-652E-48D5-8FE2-C0DBAACD94F7}"/>
              </a:ext>
            </a:extLst>
          </p:cNvPr>
          <p:cNvGrpSpPr/>
          <p:nvPr/>
        </p:nvGrpSpPr>
        <p:grpSpPr>
          <a:xfrm>
            <a:off x="5774076" y="2881590"/>
            <a:ext cx="2971604" cy="750325"/>
            <a:chOff x="5774076" y="2881590"/>
            <a:chExt cx="2971604" cy="750325"/>
          </a:xfrm>
        </p:grpSpPr>
        <p:sp>
          <p:nvSpPr>
            <p:cNvPr id="22" name="Oval 21">
              <a:extLst>
                <a:ext uri="{FF2B5EF4-FFF2-40B4-BE49-F238E27FC236}">
                  <a16:creationId xmlns:a16="http://schemas.microsoft.com/office/drawing/2014/main" id="{AB76AC91-3C7D-4259-AB18-9CDCE5D85F06}"/>
                </a:ext>
              </a:extLst>
            </p:cNvPr>
            <p:cNvSpPr/>
            <p:nvPr/>
          </p:nvSpPr>
          <p:spPr>
            <a:xfrm>
              <a:off x="8576549" y="3000684"/>
              <a:ext cx="169131" cy="1691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5" name="Group 1024">
              <a:extLst>
                <a:ext uri="{FF2B5EF4-FFF2-40B4-BE49-F238E27FC236}">
                  <a16:creationId xmlns:a16="http://schemas.microsoft.com/office/drawing/2014/main" id="{339C3715-94A9-41DE-A1B6-3AA8343BA4B5}"/>
                </a:ext>
              </a:extLst>
            </p:cNvPr>
            <p:cNvGrpSpPr/>
            <p:nvPr/>
          </p:nvGrpSpPr>
          <p:grpSpPr>
            <a:xfrm>
              <a:off x="5774076" y="2881590"/>
              <a:ext cx="2815119" cy="750325"/>
              <a:chOff x="5774076" y="2881590"/>
              <a:chExt cx="2815119" cy="750325"/>
            </a:xfrm>
          </p:grpSpPr>
          <p:sp>
            <p:nvSpPr>
              <p:cNvPr id="16" name="Freeform: Shape 15">
                <a:extLst>
                  <a:ext uri="{FF2B5EF4-FFF2-40B4-BE49-F238E27FC236}">
                    <a16:creationId xmlns:a16="http://schemas.microsoft.com/office/drawing/2014/main" id="{6A8F6E90-C342-4DF6-812D-460E6686946E}"/>
                  </a:ext>
                </a:extLst>
              </p:cNvPr>
              <p:cNvSpPr/>
              <p:nvPr/>
            </p:nvSpPr>
            <p:spPr>
              <a:xfrm>
                <a:off x="5774076" y="2917861"/>
                <a:ext cx="2573677" cy="714054"/>
              </a:xfrm>
              <a:custGeom>
                <a:avLst/>
                <a:gdLst>
                  <a:gd name="connsiteX0" fmla="*/ 0 w 2573677"/>
                  <a:gd name="connsiteY0" fmla="*/ 0 h 714054"/>
                  <a:gd name="connsiteX1" fmla="*/ 169524 w 2573677"/>
                  <a:gd name="connsiteY1" fmla="*/ 220894 h 714054"/>
                  <a:gd name="connsiteX2" fmla="*/ 205484 w 2573677"/>
                  <a:gd name="connsiteY2" fmla="*/ 272265 h 714054"/>
                  <a:gd name="connsiteX3" fmla="*/ 246580 w 2573677"/>
                  <a:gd name="connsiteY3" fmla="*/ 303087 h 714054"/>
                  <a:gd name="connsiteX4" fmla="*/ 313362 w 2573677"/>
                  <a:gd name="connsiteY4" fmla="*/ 375006 h 714054"/>
                  <a:gd name="connsiteX5" fmla="*/ 339048 w 2573677"/>
                  <a:gd name="connsiteY5" fmla="*/ 400692 h 714054"/>
                  <a:gd name="connsiteX6" fmla="*/ 380144 w 2573677"/>
                  <a:gd name="connsiteY6" fmla="*/ 498296 h 714054"/>
                  <a:gd name="connsiteX7" fmla="*/ 457200 w 2573677"/>
                  <a:gd name="connsiteY7" fmla="*/ 570215 h 714054"/>
                  <a:gd name="connsiteX8" fmla="*/ 503434 w 2573677"/>
                  <a:gd name="connsiteY8" fmla="*/ 601038 h 714054"/>
                  <a:gd name="connsiteX9" fmla="*/ 544531 w 2573677"/>
                  <a:gd name="connsiteY9" fmla="*/ 621586 h 714054"/>
                  <a:gd name="connsiteX10" fmla="*/ 580490 w 2573677"/>
                  <a:gd name="connsiteY10" fmla="*/ 647272 h 714054"/>
                  <a:gd name="connsiteX11" fmla="*/ 631861 w 2573677"/>
                  <a:gd name="connsiteY11" fmla="*/ 667820 h 714054"/>
                  <a:gd name="connsiteX12" fmla="*/ 667821 w 2573677"/>
                  <a:gd name="connsiteY12" fmla="*/ 688368 h 714054"/>
                  <a:gd name="connsiteX13" fmla="*/ 827070 w 2573677"/>
                  <a:gd name="connsiteY13" fmla="*/ 714054 h 714054"/>
                  <a:gd name="connsiteX14" fmla="*/ 873304 w 2573677"/>
                  <a:gd name="connsiteY14" fmla="*/ 708917 h 714054"/>
                  <a:gd name="connsiteX15" fmla="*/ 945223 w 2573677"/>
                  <a:gd name="connsiteY15" fmla="*/ 703779 h 714054"/>
                  <a:gd name="connsiteX16" fmla="*/ 996594 w 2573677"/>
                  <a:gd name="connsiteY16" fmla="*/ 688368 h 714054"/>
                  <a:gd name="connsiteX17" fmla="*/ 1145569 w 2573677"/>
                  <a:gd name="connsiteY17" fmla="*/ 678094 h 714054"/>
                  <a:gd name="connsiteX18" fmla="*/ 1309955 w 2573677"/>
                  <a:gd name="connsiteY18" fmla="*/ 636997 h 714054"/>
                  <a:gd name="connsiteX19" fmla="*/ 1474342 w 2573677"/>
                  <a:gd name="connsiteY19" fmla="*/ 570215 h 714054"/>
                  <a:gd name="connsiteX20" fmla="*/ 1556535 w 2573677"/>
                  <a:gd name="connsiteY20" fmla="*/ 539393 h 714054"/>
                  <a:gd name="connsiteX21" fmla="*/ 1597632 w 2573677"/>
                  <a:gd name="connsiteY21" fmla="*/ 529119 h 714054"/>
                  <a:gd name="connsiteX22" fmla="*/ 1643866 w 2573677"/>
                  <a:gd name="connsiteY22" fmla="*/ 493159 h 714054"/>
                  <a:gd name="connsiteX23" fmla="*/ 1690099 w 2573677"/>
                  <a:gd name="connsiteY23" fmla="*/ 467474 h 714054"/>
                  <a:gd name="connsiteX24" fmla="*/ 1736333 w 2573677"/>
                  <a:gd name="connsiteY24" fmla="*/ 405829 h 714054"/>
                  <a:gd name="connsiteX25" fmla="*/ 1808252 w 2573677"/>
                  <a:gd name="connsiteY25" fmla="*/ 369869 h 714054"/>
                  <a:gd name="connsiteX26" fmla="*/ 1864760 w 2573677"/>
                  <a:gd name="connsiteY26" fmla="*/ 344184 h 714054"/>
                  <a:gd name="connsiteX27" fmla="*/ 1988050 w 2573677"/>
                  <a:gd name="connsiteY27" fmla="*/ 267128 h 714054"/>
                  <a:gd name="connsiteX28" fmla="*/ 2065106 w 2573677"/>
                  <a:gd name="connsiteY28" fmla="*/ 215757 h 714054"/>
                  <a:gd name="connsiteX29" fmla="*/ 2095928 w 2573677"/>
                  <a:gd name="connsiteY29" fmla="*/ 205483 h 714054"/>
                  <a:gd name="connsiteX30" fmla="*/ 2131888 w 2573677"/>
                  <a:gd name="connsiteY30" fmla="*/ 184935 h 714054"/>
                  <a:gd name="connsiteX31" fmla="*/ 2183259 w 2573677"/>
                  <a:gd name="connsiteY31" fmla="*/ 169523 h 714054"/>
                  <a:gd name="connsiteX32" fmla="*/ 2203807 w 2573677"/>
                  <a:gd name="connsiteY32" fmla="*/ 164386 h 714054"/>
                  <a:gd name="connsiteX33" fmla="*/ 2306549 w 2573677"/>
                  <a:gd name="connsiteY33" fmla="*/ 123290 h 714054"/>
                  <a:gd name="connsiteX34" fmla="*/ 2424702 w 2573677"/>
                  <a:gd name="connsiteY34" fmla="*/ 118152 h 714054"/>
                  <a:gd name="connsiteX35" fmla="*/ 2573677 w 2573677"/>
                  <a:gd name="connsiteY35" fmla="*/ 107878 h 71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73677" h="714054">
                    <a:moveTo>
                      <a:pt x="0" y="0"/>
                    </a:moveTo>
                    <a:cubicBezTo>
                      <a:pt x="64570" y="77481"/>
                      <a:pt x="88802" y="105578"/>
                      <a:pt x="169524" y="220894"/>
                    </a:cubicBezTo>
                    <a:cubicBezTo>
                      <a:pt x="181511" y="238018"/>
                      <a:pt x="191188" y="257016"/>
                      <a:pt x="205484" y="272265"/>
                    </a:cubicBezTo>
                    <a:cubicBezTo>
                      <a:pt x="217195" y="284757"/>
                      <a:pt x="233740" y="291758"/>
                      <a:pt x="246580" y="303087"/>
                    </a:cubicBezTo>
                    <a:cubicBezTo>
                      <a:pt x="314034" y="362606"/>
                      <a:pt x="272424" y="329519"/>
                      <a:pt x="313362" y="375006"/>
                    </a:cubicBezTo>
                    <a:cubicBezTo>
                      <a:pt x="321462" y="384006"/>
                      <a:pt x="330486" y="392130"/>
                      <a:pt x="339048" y="400692"/>
                    </a:cubicBezTo>
                    <a:cubicBezTo>
                      <a:pt x="351193" y="437129"/>
                      <a:pt x="358177" y="465346"/>
                      <a:pt x="380144" y="498296"/>
                    </a:cubicBezTo>
                    <a:cubicBezTo>
                      <a:pt x="402849" y="532354"/>
                      <a:pt x="424618" y="547216"/>
                      <a:pt x="457200" y="570215"/>
                    </a:cubicBezTo>
                    <a:cubicBezTo>
                      <a:pt x="472332" y="580896"/>
                      <a:pt x="487469" y="591647"/>
                      <a:pt x="503434" y="601038"/>
                    </a:cubicBezTo>
                    <a:cubicBezTo>
                      <a:pt x="516635" y="608803"/>
                      <a:pt x="531398" y="613706"/>
                      <a:pt x="544531" y="621586"/>
                    </a:cubicBezTo>
                    <a:cubicBezTo>
                      <a:pt x="557162" y="629165"/>
                      <a:pt x="567472" y="640380"/>
                      <a:pt x="580490" y="647272"/>
                    </a:cubicBezTo>
                    <a:cubicBezTo>
                      <a:pt x="596789" y="655901"/>
                      <a:pt x="615848" y="658670"/>
                      <a:pt x="631861" y="667820"/>
                    </a:cubicBezTo>
                    <a:cubicBezTo>
                      <a:pt x="643848" y="674669"/>
                      <a:pt x="654894" y="683521"/>
                      <a:pt x="667821" y="688368"/>
                    </a:cubicBezTo>
                    <a:cubicBezTo>
                      <a:pt x="697808" y="699613"/>
                      <a:pt x="826926" y="714034"/>
                      <a:pt x="827070" y="714054"/>
                    </a:cubicBezTo>
                    <a:cubicBezTo>
                      <a:pt x="842481" y="712342"/>
                      <a:pt x="857856" y="710260"/>
                      <a:pt x="873304" y="708917"/>
                    </a:cubicBezTo>
                    <a:cubicBezTo>
                      <a:pt x="897248" y="706835"/>
                      <a:pt x="921516" y="707730"/>
                      <a:pt x="945223" y="703779"/>
                    </a:cubicBezTo>
                    <a:cubicBezTo>
                      <a:pt x="962857" y="700840"/>
                      <a:pt x="978862" y="690641"/>
                      <a:pt x="996594" y="688368"/>
                    </a:cubicBezTo>
                    <a:cubicBezTo>
                      <a:pt x="1045966" y="682038"/>
                      <a:pt x="1095911" y="681519"/>
                      <a:pt x="1145569" y="678094"/>
                    </a:cubicBezTo>
                    <a:cubicBezTo>
                      <a:pt x="1226075" y="661993"/>
                      <a:pt x="1242140" y="663199"/>
                      <a:pt x="1309955" y="636997"/>
                    </a:cubicBezTo>
                    <a:cubicBezTo>
                      <a:pt x="1365125" y="615681"/>
                      <a:pt x="1419349" y="591983"/>
                      <a:pt x="1474342" y="570215"/>
                    </a:cubicBezTo>
                    <a:cubicBezTo>
                      <a:pt x="1501549" y="559446"/>
                      <a:pt x="1528148" y="546490"/>
                      <a:pt x="1556535" y="539393"/>
                    </a:cubicBezTo>
                    <a:lnTo>
                      <a:pt x="1597632" y="529119"/>
                    </a:lnTo>
                    <a:cubicBezTo>
                      <a:pt x="1613043" y="517132"/>
                      <a:pt x="1627621" y="503989"/>
                      <a:pt x="1643866" y="493159"/>
                    </a:cubicBezTo>
                    <a:cubicBezTo>
                      <a:pt x="1645870" y="491823"/>
                      <a:pt x="1683587" y="475071"/>
                      <a:pt x="1690099" y="467474"/>
                    </a:cubicBezTo>
                    <a:cubicBezTo>
                      <a:pt x="1706815" y="447972"/>
                      <a:pt x="1718766" y="424567"/>
                      <a:pt x="1736333" y="405829"/>
                    </a:cubicBezTo>
                    <a:cubicBezTo>
                      <a:pt x="1757454" y="383300"/>
                      <a:pt x="1781512" y="382347"/>
                      <a:pt x="1808252" y="369869"/>
                    </a:cubicBezTo>
                    <a:cubicBezTo>
                      <a:pt x="1870690" y="340731"/>
                      <a:pt x="1820413" y="355271"/>
                      <a:pt x="1864760" y="344184"/>
                    </a:cubicBezTo>
                    <a:cubicBezTo>
                      <a:pt x="1916391" y="292553"/>
                      <a:pt x="1862916" y="342208"/>
                      <a:pt x="1988050" y="267128"/>
                    </a:cubicBezTo>
                    <a:cubicBezTo>
                      <a:pt x="2014521" y="251245"/>
                      <a:pt x="2035820" y="225519"/>
                      <a:pt x="2065106" y="215757"/>
                    </a:cubicBezTo>
                    <a:cubicBezTo>
                      <a:pt x="2075380" y="212332"/>
                      <a:pt x="2086095" y="210021"/>
                      <a:pt x="2095928" y="205483"/>
                    </a:cubicBezTo>
                    <a:cubicBezTo>
                      <a:pt x="2108463" y="199698"/>
                      <a:pt x="2119122" y="190191"/>
                      <a:pt x="2131888" y="184935"/>
                    </a:cubicBezTo>
                    <a:cubicBezTo>
                      <a:pt x="2148419" y="178128"/>
                      <a:pt x="2166069" y="174435"/>
                      <a:pt x="2183259" y="169523"/>
                    </a:cubicBezTo>
                    <a:cubicBezTo>
                      <a:pt x="2190047" y="167583"/>
                      <a:pt x="2197252" y="167008"/>
                      <a:pt x="2203807" y="164386"/>
                    </a:cubicBezTo>
                    <a:cubicBezTo>
                      <a:pt x="2225696" y="155631"/>
                      <a:pt x="2279478" y="126674"/>
                      <a:pt x="2306549" y="123290"/>
                    </a:cubicBezTo>
                    <a:cubicBezTo>
                      <a:pt x="2345666" y="118400"/>
                      <a:pt x="2385318" y="119865"/>
                      <a:pt x="2424702" y="118152"/>
                    </a:cubicBezTo>
                    <a:cubicBezTo>
                      <a:pt x="2553090" y="106988"/>
                      <a:pt x="2503321" y="107878"/>
                      <a:pt x="2573677" y="10787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D58CEAF-0DFF-4578-9C9F-978E02EE18D5}"/>
                  </a:ext>
                </a:extLst>
              </p:cNvPr>
              <p:cNvPicPr>
                <a:picLocks noChangeAspect="1"/>
              </p:cNvPicPr>
              <p:nvPr/>
            </p:nvPicPr>
            <p:blipFill>
              <a:blip r:embed="rId5"/>
              <a:stretch>
                <a:fillRect/>
              </a:stretch>
            </p:blipFill>
            <p:spPr>
              <a:xfrm>
                <a:off x="8332773" y="2881590"/>
                <a:ext cx="256422" cy="300068"/>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67E7AE5-F483-45FB-BABF-6251EEDEFF8F}"/>
                      </a:ext>
                    </a:extLst>
                  </p:cNvPr>
                  <p:cNvSpPr txBox="1"/>
                  <p:nvPr/>
                </p:nvSpPr>
                <p:spPr>
                  <a:xfrm>
                    <a:off x="6326530" y="3110382"/>
                    <a:ext cx="9778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𝑁𝑁</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𝜃</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467E7AE5-F483-45FB-BABF-6251EEDEFF8F}"/>
                      </a:ext>
                    </a:extLst>
                  </p:cNvPr>
                  <p:cNvSpPr txBox="1">
                    <a:spLocks noRot="1" noChangeAspect="1" noMove="1" noResize="1" noEditPoints="1" noAdjustHandles="1" noChangeArrowheads="1" noChangeShapeType="1" noTextEdit="1"/>
                  </p:cNvSpPr>
                  <p:nvPr/>
                </p:nvSpPr>
                <p:spPr>
                  <a:xfrm>
                    <a:off x="6326530" y="3110382"/>
                    <a:ext cx="977832" cy="369332"/>
                  </a:xfrm>
                  <a:prstGeom prst="rect">
                    <a:avLst/>
                  </a:prstGeom>
                  <a:blipFill>
                    <a:blip r:embed="rId6"/>
                    <a:stretch>
                      <a:fillRect b="-13115"/>
                    </a:stretch>
                  </a:blipFill>
                </p:spPr>
                <p:txBody>
                  <a:bodyPr/>
                  <a:lstStyle/>
                  <a:p>
                    <a:r>
                      <a:rPr lang="en-US">
                        <a:noFill/>
                      </a:rPr>
                      <a:t> </a:t>
                    </a:r>
                  </a:p>
                </p:txBody>
              </p:sp>
            </mc:Fallback>
          </mc:AlternateContent>
        </p:grpSp>
      </p:grpSp>
      <p:sp>
        <p:nvSpPr>
          <p:cNvPr id="20" name="TextBox 19">
            <a:extLst>
              <a:ext uri="{FF2B5EF4-FFF2-40B4-BE49-F238E27FC236}">
                <a16:creationId xmlns:a16="http://schemas.microsoft.com/office/drawing/2014/main" id="{9712BAB0-04FC-42C8-B947-5A3A6E7D61ED}"/>
              </a:ext>
            </a:extLst>
          </p:cNvPr>
          <p:cNvSpPr txBox="1"/>
          <p:nvPr/>
        </p:nvSpPr>
        <p:spPr>
          <a:xfrm>
            <a:off x="5127189" y="6362105"/>
            <a:ext cx="36184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Hilbert Space of Quantum Computer</a:t>
            </a:r>
          </a:p>
        </p:txBody>
      </p:sp>
      <p:grpSp>
        <p:nvGrpSpPr>
          <p:cNvPr id="1029" name="Group 1028">
            <a:extLst>
              <a:ext uri="{FF2B5EF4-FFF2-40B4-BE49-F238E27FC236}">
                <a16:creationId xmlns:a16="http://schemas.microsoft.com/office/drawing/2014/main" id="{8D27AB0F-D409-45AE-B116-B45BD7F9A407}"/>
              </a:ext>
            </a:extLst>
          </p:cNvPr>
          <p:cNvGrpSpPr/>
          <p:nvPr/>
        </p:nvGrpSpPr>
        <p:grpSpPr>
          <a:xfrm>
            <a:off x="8807949" y="1422971"/>
            <a:ext cx="3325831" cy="3015465"/>
            <a:chOff x="8807949" y="1422971"/>
            <a:chExt cx="3325831" cy="3015465"/>
          </a:xfrm>
        </p:grpSpPr>
        <p:cxnSp>
          <p:nvCxnSpPr>
            <p:cNvPr id="24" name="Straight Arrow Connector 23">
              <a:extLst>
                <a:ext uri="{FF2B5EF4-FFF2-40B4-BE49-F238E27FC236}">
                  <a16:creationId xmlns:a16="http://schemas.microsoft.com/office/drawing/2014/main" id="{358C0E66-A167-4E7F-BF2B-2FE344FB393C}"/>
                </a:ext>
              </a:extLst>
            </p:cNvPr>
            <p:cNvCxnSpPr>
              <a:cxnSpLocks/>
            </p:cNvCxnSpPr>
            <p:nvPr/>
          </p:nvCxnSpPr>
          <p:spPr>
            <a:xfrm flipV="1">
              <a:off x="8807949" y="2714156"/>
              <a:ext cx="685372" cy="3598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A8B9FB-7F78-4C69-917D-D650311A83D3}"/>
                    </a:ext>
                  </a:extLst>
                </p:cNvPr>
                <p:cNvSpPr txBox="1"/>
                <p:nvPr/>
              </p:nvSpPr>
              <p:spPr>
                <a:xfrm>
                  <a:off x="9918356" y="1720220"/>
                  <a:ext cx="1903406" cy="31906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𝑇𝑟</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𝑜𝑢𝑡</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𝑜𝑏𝑗𝑒𝑐𝑡𝑖𝑣𝑒</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6CA8B9FB-7F78-4C69-917D-D650311A83D3}"/>
                    </a:ext>
                  </a:extLst>
                </p:cNvPr>
                <p:cNvSpPr txBox="1">
                  <a:spLocks noRot="1" noChangeAspect="1" noMove="1" noResize="1" noEditPoints="1" noAdjustHandles="1" noChangeArrowheads="1" noChangeShapeType="1" noTextEdit="1"/>
                </p:cNvSpPr>
                <p:nvPr/>
              </p:nvSpPr>
              <p:spPr>
                <a:xfrm>
                  <a:off x="9918356" y="1720220"/>
                  <a:ext cx="1903406" cy="319062"/>
                </a:xfrm>
                <a:prstGeom prst="rect">
                  <a:avLst/>
                </a:prstGeom>
                <a:blipFill>
                  <a:blip r:embed="rId7"/>
                  <a:stretch>
                    <a:fillRect l="-2244" b="-22642"/>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3225981-A25E-41E1-8B33-0E0465C1625E}"/>
                </a:ext>
              </a:extLst>
            </p:cNvPr>
            <p:cNvSpPr txBox="1"/>
            <p:nvPr/>
          </p:nvSpPr>
          <p:spPr>
            <a:xfrm>
              <a:off x="10101066" y="2027183"/>
              <a:ext cx="153798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Relevant Data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About Input</a:t>
              </a:r>
            </a:p>
          </p:txBody>
        </p:sp>
        <p:sp>
          <p:nvSpPr>
            <p:cNvPr id="28" name="TextBox 27">
              <a:extLst>
                <a:ext uri="{FF2B5EF4-FFF2-40B4-BE49-F238E27FC236}">
                  <a16:creationId xmlns:a16="http://schemas.microsoft.com/office/drawing/2014/main" id="{72B66F62-501D-4DAD-83B8-629174C1EEBF}"/>
                </a:ext>
              </a:extLst>
            </p:cNvPr>
            <p:cNvSpPr txBox="1"/>
            <p:nvPr/>
          </p:nvSpPr>
          <p:spPr>
            <a:xfrm>
              <a:off x="9727058" y="2666219"/>
              <a:ext cx="22860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want to maximize the information about the relevant data in the input distributions and the output data.</a:t>
              </a:r>
            </a:p>
          </p:txBody>
        </p:sp>
        <p:sp>
          <p:nvSpPr>
            <p:cNvPr id="29" name="Rectangle 28">
              <a:extLst>
                <a:ext uri="{FF2B5EF4-FFF2-40B4-BE49-F238E27FC236}">
                  <a16:creationId xmlns:a16="http://schemas.microsoft.com/office/drawing/2014/main" id="{95E1A7FD-C4F2-4BF0-A02E-C1E43E038AFE}"/>
                </a:ext>
              </a:extLst>
            </p:cNvPr>
            <p:cNvSpPr/>
            <p:nvPr/>
          </p:nvSpPr>
          <p:spPr>
            <a:xfrm>
              <a:off x="9545003" y="1422971"/>
              <a:ext cx="2588777" cy="30154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9179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500"/>
                                        <p:tgtEl>
                                          <p:spTgt spid="10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54CF14-15D5-4849-9DD4-F1B9EF5764E6}"/>
              </a:ext>
            </a:extLst>
          </p:cNvPr>
          <p:cNvSpPr/>
          <p:nvPr/>
        </p:nvSpPr>
        <p:spPr>
          <a:xfrm>
            <a:off x="33721" y="5784351"/>
            <a:ext cx="4214643" cy="95549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50C1-03A5-4002-9743-84AF04F11D61}"/>
              </a:ext>
            </a:extLst>
          </p:cNvPr>
          <p:cNvSpPr>
            <a:spLocks noGrp="1"/>
          </p:cNvSpPr>
          <p:nvPr>
            <p:ph type="title"/>
          </p:nvPr>
        </p:nvSpPr>
        <p:spPr>
          <a:xfrm>
            <a:off x="267128" y="365125"/>
            <a:ext cx="11086672" cy="1325563"/>
          </a:xfrm>
        </p:spPr>
        <p:txBody>
          <a:bodyPr/>
          <a:lstStyle/>
          <a:p>
            <a:r>
              <a:rPr lang="en-US" dirty="0"/>
              <a:t>What does a quantum neural network look like?</a:t>
            </a:r>
          </a:p>
        </p:txBody>
      </p:sp>
      <p:pic>
        <p:nvPicPr>
          <p:cNvPr id="5" name="Picture 4">
            <a:extLst>
              <a:ext uri="{FF2B5EF4-FFF2-40B4-BE49-F238E27FC236}">
                <a16:creationId xmlns:a16="http://schemas.microsoft.com/office/drawing/2014/main" id="{7614EF17-32C3-4172-AA56-A312960D98BB}"/>
              </a:ext>
            </a:extLst>
          </p:cNvPr>
          <p:cNvPicPr>
            <a:picLocks noChangeAspect="1"/>
          </p:cNvPicPr>
          <p:nvPr/>
        </p:nvPicPr>
        <p:blipFill>
          <a:blip r:embed="rId2"/>
          <a:stretch>
            <a:fillRect/>
          </a:stretch>
        </p:blipFill>
        <p:spPr>
          <a:xfrm>
            <a:off x="2694988" y="1372399"/>
            <a:ext cx="7476428" cy="331290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BBF6D9-C981-4F36-AAE3-4D67756374B9}"/>
                  </a:ext>
                </a:extLst>
              </p:cNvPr>
              <p:cNvSpPr txBox="1"/>
              <p:nvPr/>
            </p:nvSpPr>
            <p:spPr>
              <a:xfrm>
                <a:off x="1029984" y="2853647"/>
                <a:ext cx="79579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C0BBF6D9-C981-4F36-AAE3-4D67756374B9}"/>
                  </a:ext>
                </a:extLst>
              </p:cNvPr>
              <p:cNvSpPr txBox="1">
                <a:spLocks noRot="1" noChangeAspect="1" noMove="1" noResize="1" noEditPoints="1" noAdjustHandles="1" noChangeArrowheads="1" noChangeShapeType="1" noTextEdit="1"/>
              </p:cNvSpPr>
              <p:nvPr/>
            </p:nvSpPr>
            <p:spPr>
              <a:xfrm>
                <a:off x="1029984" y="2853647"/>
                <a:ext cx="795795" cy="276999"/>
              </a:xfrm>
              <a:prstGeom prst="rect">
                <a:avLst/>
              </a:prstGeom>
              <a:blipFill>
                <a:blip r:embed="rId3"/>
                <a:stretch>
                  <a:fillRect l="-6870" r="-1527" b="-2391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9291CEB-69AC-4FD5-886E-92A9D5FF563E}"/>
              </a:ext>
            </a:extLst>
          </p:cNvPr>
          <p:cNvSpPr txBox="1"/>
          <p:nvPr/>
        </p:nvSpPr>
        <p:spPr>
          <a:xfrm>
            <a:off x="9336901" y="2087501"/>
            <a:ext cx="20168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 label (0,1) out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26F6DC-FFE1-4259-AC9A-6F0FA5B25846}"/>
                  </a:ext>
                </a:extLst>
              </p:cNvPr>
              <p:cNvSpPr txBox="1"/>
              <p:nvPr/>
            </p:nvSpPr>
            <p:spPr>
              <a:xfrm>
                <a:off x="5093414" y="4665050"/>
                <a:ext cx="235102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e>
                      </m:d>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e>
                      </m:d>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4026F6DC-FFE1-4259-AC9A-6F0FA5B25846}"/>
                  </a:ext>
                </a:extLst>
              </p:cNvPr>
              <p:cNvSpPr txBox="1">
                <a:spLocks noRot="1" noChangeAspect="1" noMove="1" noResize="1" noEditPoints="1" noAdjustHandles="1" noChangeArrowheads="1" noChangeShapeType="1" noTextEdit="1"/>
              </p:cNvSpPr>
              <p:nvPr/>
            </p:nvSpPr>
            <p:spPr>
              <a:xfrm>
                <a:off x="5093414" y="4665050"/>
                <a:ext cx="2351028" cy="276999"/>
              </a:xfrm>
              <a:prstGeom prst="rect">
                <a:avLst/>
              </a:prstGeom>
              <a:blipFill>
                <a:blip r:embed="rId4"/>
                <a:stretch>
                  <a:fillRect l="-2078" t="-2174" r="-1299" b="-3260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8261D98-973C-46E7-9E61-AB026B20269E}"/>
              </a:ext>
            </a:extLst>
          </p:cNvPr>
          <p:cNvSpPr txBox="1"/>
          <p:nvPr/>
        </p:nvSpPr>
        <p:spPr>
          <a:xfrm>
            <a:off x="1299991" y="5399923"/>
            <a:ext cx="13949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Training data</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8EA9969-DBEE-4743-B647-3C00618714E4}"/>
                  </a:ext>
                </a:extLst>
              </p:cNvPr>
              <p:cNvSpPr txBox="1"/>
              <p:nvPr/>
            </p:nvSpPr>
            <p:spPr>
              <a:xfrm>
                <a:off x="267128" y="3607856"/>
                <a:ext cx="1886157" cy="70352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den>
                      </m:f>
                      <m:nary>
                        <m:naryPr>
                          <m:chr m:val="∑"/>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up/>
                        <m:e>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B8EA9969-DBEE-4743-B647-3C00618714E4}"/>
                  </a:ext>
                </a:extLst>
              </p:cNvPr>
              <p:cNvSpPr txBox="1">
                <a:spLocks noRot="1" noChangeAspect="1" noMove="1" noResize="1" noEditPoints="1" noAdjustHandles="1" noChangeArrowheads="1" noChangeShapeType="1" noTextEdit="1"/>
              </p:cNvSpPr>
              <p:nvPr/>
            </p:nvSpPr>
            <p:spPr>
              <a:xfrm>
                <a:off x="267128" y="3607856"/>
                <a:ext cx="1886157" cy="7035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3A797F-805B-4114-AAC4-FA24ACD33651}"/>
                  </a:ext>
                </a:extLst>
              </p:cNvPr>
              <p:cNvSpPr txBox="1"/>
              <p:nvPr/>
            </p:nvSpPr>
            <p:spPr>
              <a:xfrm>
                <a:off x="236029" y="4366209"/>
                <a:ext cx="2018694" cy="70352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nary>
                        <m:naryPr>
                          <m:chr m:val="∑"/>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up/>
                        <m:e>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d>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043A797F-805B-4114-AAC4-FA24ACD33651}"/>
                  </a:ext>
                </a:extLst>
              </p:cNvPr>
              <p:cNvSpPr txBox="1">
                <a:spLocks noRot="1" noChangeAspect="1" noMove="1" noResize="1" noEditPoints="1" noAdjustHandles="1" noChangeArrowheads="1" noChangeShapeType="1" noTextEdit="1"/>
              </p:cNvSpPr>
              <p:nvPr/>
            </p:nvSpPr>
            <p:spPr>
              <a:xfrm>
                <a:off x="236029" y="4366209"/>
                <a:ext cx="2018694" cy="70352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8DA87C7-0EA3-4667-B533-839F07664737}"/>
                  </a:ext>
                </a:extLst>
              </p:cNvPr>
              <p:cNvSpPr txBox="1"/>
              <p:nvPr/>
            </p:nvSpPr>
            <p:spPr>
              <a:xfrm>
                <a:off x="1277155" y="5879386"/>
                <a:ext cx="57060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08DA87C7-0EA3-4667-B533-839F07664737}"/>
                  </a:ext>
                </a:extLst>
              </p:cNvPr>
              <p:cNvSpPr txBox="1">
                <a:spLocks noRot="1" noChangeAspect="1" noMove="1" noResize="1" noEditPoints="1" noAdjustHandles="1" noChangeArrowheads="1" noChangeShapeType="1" noTextEdit="1"/>
              </p:cNvSpPr>
              <p:nvPr/>
            </p:nvSpPr>
            <p:spPr>
              <a:xfrm>
                <a:off x="1277155" y="5879386"/>
                <a:ext cx="570605" cy="276999"/>
              </a:xfrm>
              <a:prstGeom prst="rect">
                <a:avLst/>
              </a:prstGeom>
              <a:blipFill>
                <a:blip r:embed="rId7"/>
                <a:stretch>
                  <a:fillRect l="-1075" t="-2174" b="-3260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B98E3E6-7F12-4E8E-A43F-1547DF93795C}"/>
              </a:ext>
            </a:extLst>
          </p:cNvPr>
          <p:cNvSpPr txBox="1"/>
          <p:nvPr/>
        </p:nvSpPr>
        <p:spPr>
          <a:xfrm>
            <a:off x="1389268" y="630820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527796-DDDF-4DD5-BBB2-7E84238D32F6}"/>
                  </a:ext>
                </a:extLst>
              </p:cNvPr>
              <p:cNvSpPr txBox="1"/>
              <p:nvPr/>
            </p:nvSpPr>
            <p:spPr>
              <a:xfrm>
                <a:off x="1969420" y="5879386"/>
                <a:ext cx="57111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32</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F5527796-DDDF-4DD5-BBB2-7E84238D32F6}"/>
                  </a:ext>
                </a:extLst>
              </p:cNvPr>
              <p:cNvSpPr txBox="1">
                <a:spLocks noRot="1" noChangeAspect="1" noMove="1" noResize="1" noEditPoints="1" noAdjustHandles="1" noChangeArrowheads="1" noChangeShapeType="1" noTextEdit="1"/>
              </p:cNvSpPr>
              <p:nvPr/>
            </p:nvSpPr>
            <p:spPr>
              <a:xfrm>
                <a:off x="1969420" y="5879386"/>
                <a:ext cx="571118" cy="276999"/>
              </a:xfrm>
              <a:prstGeom prst="rect">
                <a:avLst/>
              </a:prstGeom>
              <a:blipFill>
                <a:blip r:embed="rId8"/>
                <a:stretch>
                  <a:fillRect b="-3260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977324D-DF33-47D4-BCBF-691DF1B7C53F}"/>
              </a:ext>
            </a:extLst>
          </p:cNvPr>
          <p:cNvSpPr txBox="1"/>
          <p:nvPr/>
        </p:nvSpPr>
        <p:spPr>
          <a:xfrm>
            <a:off x="2086670" y="630820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0" name="TextBox 19">
            <a:extLst>
              <a:ext uri="{FF2B5EF4-FFF2-40B4-BE49-F238E27FC236}">
                <a16:creationId xmlns:a16="http://schemas.microsoft.com/office/drawing/2014/main" id="{487ED4E5-BC5B-4F99-9F66-7CAC428EEE32}"/>
              </a:ext>
            </a:extLst>
          </p:cNvPr>
          <p:cNvSpPr txBox="1"/>
          <p:nvPr/>
        </p:nvSpPr>
        <p:spPr>
          <a:xfrm>
            <a:off x="188131" y="5833219"/>
            <a:ext cx="7764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vector</a:t>
            </a:r>
          </a:p>
        </p:txBody>
      </p:sp>
      <p:sp>
        <p:nvSpPr>
          <p:cNvPr id="22" name="TextBox 21">
            <a:extLst>
              <a:ext uri="{FF2B5EF4-FFF2-40B4-BE49-F238E27FC236}">
                <a16:creationId xmlns:a16="http://schemas.microsoft.com/office/drawing/2014/main" id="{05B9622F-4BDE-4B41-88CB-7688A4798197}"/>
              </a:ext>
            </a:extLst>
          </p:cNvPr>
          <p:cNvSpPr txBox="1"/>
          <p:nvPr/>
        </p:nvSpPr>
        <p:spPr>
          <a:xfrm>
            <a:off x="33721" y="6295208"/>
            <a:ext cx="11576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 label</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31AB785-BE59-4C8A-BD8F-E6A581A38037}"/>
                  </a:ext>
                </a:extLst>
              </p:cNvPr>
              <p:cNvSpPr txBox="1"/>
              <p:nvPr/>
            </p:nvSpPr>
            <p:spPr>
              <a:xfrm>
                <a:off x="2694988" y="5879386"/>
                <a:ext cx="57060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xtBox 23">
                <a:extLst>
                  <a:ext uri="{FF2B5EF4-FFF2-40B4-BE49-F238E27FC236}">
                    <a16:creationId xmlns:a16="http://schemas.microsoft.com/office/drawing/2014/main" id="{A31AB785-BE59-4C8A-BD8F-E6A581A38037}"/>
                  </a:ext>
                </a:extLst>
              </p:cNvPr>
              <p:cNvSpPr txBox="1">
                <a:spLocks noRot="1" noChangeAspect="1" noMove="1" noResize="1" noEditPoints="1" noAdjustHandles="1" noChangeArrowheads="1" noChangeShapeType="1" noTextEdit="1"/>
              </p:cNvSpPr>
              <p:nvPr/>
            </p:nvSpPr>
            <p:spPr>
              <a:xfrm>
                <a:off x="2694988" y="5879386"/>
                <a:ext cx="570605" cy="276999"/>
              </a:xfrm>
              <a:prstGeom prst="rect">
                <a:avLst/>
              </a:prstGeom>
              <a:blipFill>
                <a:blip r:embed="rId9"/>
                <a:stretch>
                  <a:fillRect l="-1064" t="-2174" b="-32609"/>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1546044-AE03-4204-B57A-31F39D4AF67B}"/>
              </a:ext>
            </a:extLst>
          </p:cNvPr>
          <p:cNvSpPr txBox="1"/>
          <p:nvPr/>
        </p:nvSpPr>
        <p:spPr>
          <a:xfrm>
            <a:off x="2787621" y="629520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A881FE3-941A-43F1-BA20-5710A0A84B19}"/>
                  </a:ext>
                </a:extLst>
              </p:cNvPr>
              <p:cNvSpPr txBox="1"/>
              <p:nvPr/>
            </p:nvSpPr>
            <p:spPr>
              <a:xfrm>
                <a:off x="3519955" y="5879386"/>
                <a:ext cx="56630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𝜙</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39</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a:extLst>
                  <a:ext uri="{FF2B5EF4-FFF2-40B4-BE49-F238E27FC236}">
                    <a16:creationId xmlns:a16="http://schemas.microsoft.com/office/drawing/2014/main" id="{DA881FE3-941A-43F1-BA20-5710A0A84B19}"/>
                  </a:ext>
                </a:extLst>
              </p:cNvPr>
              <p:cNvSpPr txBox="1">
                <a:spLocks noRot="1" noChangeAspect="1" noMove="1" noResize="1" noEditPoints="1" noAdjustHandles="1" noChangeArrowheads="1" noChangeShapeType="1" noTextEdit="1"/>
              </p:cNvSpPr>
              <p:nvPr/>
            </p:nvSpPr>
            <p:spPr>
              <a:xfrm>
                <a:off x="3519955" y="5879386"/>
                <a:ext cx="566309" cy="276999"/>
              </a:xfrm>
              <a:prstGeom prst="rect">
                <a:avLst/>
              </a:prstGeom>
              <a:blipFill>
                <a:blip r:embed="rId10"/>
                <a:stretch>
                  <a:fillRect b="-32609"/>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C407B5C3-D68D-445A-B9CE-98BBBEB8A081}"/>
              </a:ext>
            </a:extLst>
          </p:cNvPr>
          <p:cNvSpPr txBox="1"/>
          <p:nvPr/>
        </p:nvSpPr>
        <p:spPr>
          <a:xfrm>
            <a:off x="3637205" y="630820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46B1C3D-511B-4F39-8001-039E3C8AA323}"/>
                  </a:ext>
                </a:extLst>
              </p:cNvPr>
              <p:cNvSpPr txBox="1"/>
              <p:nvPr/>
            </p:nvSpPr>
            <p:spPr>
              <a:xfrm>
                <a:off x="4248364" y="5170187"/>
                <a:ext cx="8065926" cy="168533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𝑜𝑏𝑗𝑒𝑐𝑡𝑖𝑣𝑒</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training label is 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𝑜𝑏𝑗𝑒𝑐𝑡𝑖𝑣𝑒</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training label is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order to find the best parameters for each G we use gradient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Descent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𝑇𝑟</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𝑜𝑢𝑡</m:t>
                            </m:r>
                          </m:sub>
                        </m:sSub>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𝑜𝑏𝑗𝑒𝑐𝑡𝑖𝑣𝑒</m:t>
                            </m:r>
                          </m:sub>
                        </m:sSub>
                      </m:e>
                    </m:d>
                  </m:oMath>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a:extLst>
                  <a:ext uri="{FF2B5EF4-FFF2-40B4-BE49-F238E27FC236}">
                    <a16:creationId xmlns:a16="http://schemas.microsoft.com/office/drawing/2014/main" id="{746B1C3D-511B-4F39-8001-039E3C8AA323}"/>
                  </a:ext>
                </a:extLst>
              </p:cNvPr>
              <p:cNvSpPr txBox="1">
                <a:spLocks noRot="1" noChangeAspect="1" noMove="1" noResize="1" noEditPoints="1" noAdjustHandles="1" noChangeArrowheads="1" noChangeShapeType="1" noTextEdit="1"/>
              </p:cNvSpPr>
              <p:nvPr/>
            </p:nvSpPr>
            <p:spPr>
              <a:xfrm>
                <a:off x="4248364" y="5170187"/>
                <a:ext cx="8065926" cy="1685333"/>
              </a:xfrm>
              <a:prstGeom prst="rect">
                <a:avLst/>
              </a:prstGeom>
              <a:blipFill>
                <a:blip r:embed="rId11"/>
                <a:stretch>
                  <a:fillRect l="-1209" t="-2527" r="-151" b="-5415"/>
                </a:stretch>
              </a:blipFill>
            </p:spPr>
            <p:txBody>
              <a:bodyPr/>
              <a:lstStyle/>
              <a:p>
                <a:r>
                  <a:rPr lang="en-US">
                    <a:noFill/>
                  </a:rPr>
                  <a:t> </a:t>
                </a:r>
              </a:p>
            </p:txBody>
          </p:sp>
        </mc:Fallback>
      </mc:AlternateContent>
    </p:spTree>
    <p:extLst>
      <p:ext uri="{BB962C8B-B14F-4D97-AF65-F5344CB8AC3E}">
        <p14:creationId xmlns:p14="http://schemas.microsoft.com/office/powerpoint/2010/main" val="202059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9C3E-EE5E-0011-38D8-0CAF29D22367}"/>
              </a:ext>
            </a:extLst>
          </p:cNvPr>
          <p:cNvSpPr>
            <a:spLocks noGrp="1"/>
          </p:cNvSpPr>
          <p:nvPr>
            <p:ph type="title"/>
          </p:nvPr>
        </p:nvSpPr>
        <p:spPr>
          <a:xfrm>
            <a:off x="120570" y="365125"/>
            <a:ext cx="11922888" cy="1325563"/>
          </a:xfrm>
        </p:spPr>
        <p:txBody>
          <a:bodyPr/>
          <a:lstStyle/>
          <a:p>
            <a:r>
              <a:rPr lang="en-US" dirty="0" err="1"/>
              <a:t>Mea</a:t>
            </a:r>
            <a:r>
              <a:rPr lang="en-US" dirty="0"/>
              <a:t> Culpa: I may have talked some trash about variational QML / VQE</a:t>
            </a:r>
          </a:p>
        </p:txBody>
      </p:sp>
      <p:sp>
        <p:nvSpPr>
          <p:cNvPr id="3" name="Content Placeholder 2">
            <a:extLst>
              <a:ext uri="{FF2B5EF4-FFF2-40B4-BE49-F238E27FC236}">
                <a16:creationId xmlns:a16="http://schemas.microsoft.com/office/drawing/2014/main" id="{030A88B2-5123-D028-2925-372C253538E7}"/>
              </a:ext>
            </a:extLst>
          </p:cNvPr>
          <p:cNvSpPr>
            <a:spLocks noGrp="1"/>
          </p:cNvSpPr>
          <p:nvPr>
            <p:ph idx="1"/>
          </p:nvPr>
        </p:nvSpPr>
        <p:spPr>
          <a:xfrm>
            <a:off x="641431" y="4462200"/>
            <a:ext cx="4706072" cy="1657049"/>
          </a:xfrm>
        </p:spPr>
        <p:txBody>
          <a:bodyPr/>
          <a:lstStyle/>
          <a:p>
            <a:pPr marL="0" indent="0">
              <a:buNone/>
            </a:pPr>
            <a:r>
              <a:rPr lang="en-US" dirty="0"/>
              <a:t>Fig 1. My usual attitude towards students who want to do variational stuff with me.</a:t>
            </a:r>
          </a:p>
        </p:txBody>
      </p:sp>
      <p:pic>
        <p:nvPicPr>
          <p:cNvPr id="1026" name="Picture 2" descr="No Thanks | Know Your Meme">
            <a:extLst>
              <a:ext uri="{FF2B5EF4-FFF2-40B4-BE49-F238E27FC236}">
                <a16:creationId xmlns:a16="http://schemas.microsoft.com/office/drawing/2014/main" id="{83E90F85-8349-18D1-85E6-A6A0965FD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016767"/>
            <a:ext cx="3988443" cy="22335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C229391-C230-C5BA-85A9-8C99C5270A2E}"/>
              </a:ext>
            </a:extLst>
          </p:cNvPr>
          <p:cNvGrpSpPr/>
          <p:nvPr/>
        </p:nvGrpSpPr>
        <p:grpSpPr>
          <a:xfrm>
            <a:off x="6445625" y="1970749"/>
            <a:ext cx="4706072" cy="4812339"/>
            <a:chOff x="6445625" y="1779607"/>
            <a:chExt cx="4706072" cy="4812339"/>
          </a:xfrm>
        </p:grpSpPr>
        <p:pic>
          <p:nvPicPr>
            <p:cNvPr id="1028" name="Picture 4" descr="Scalability refers to a system's ability to handle larger workloads,  including considerations… | by Taran Kaur | Women in Technology | Medium">
              <a:extLst>
                <a:ext uri="{FF2B5EF4-FFF2-40B4-BE49-F238E27FC236}">
                  <a16:creationId xmlns:a16="http://schemas.microsoft.com/office/drawing/2014/main" id="{87B78BC7-718B-26F7-20CB-C6552ECF5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357" y="1825625"/>
              <a:ext cx="2423725" cy="23669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7396A587-7D11-0285-B90D-CE785371896A}"/>
                    </a:ext>
                  </a:extLst>
                </p:cNvPr>
                <p:cNvSpPr txBox="1">
                  <a:spLocks/>
                </p:cNvSpPr>
                <p:nvPr/>
              </p:nvSpPr>
              <p:spPr>
                <a:xfrm>
                  <a:off x="6445625" y="4271058"/>
                  <a:ext cx="4706072" cy="23208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Fig 2. Its really not scalable.  Number of gates needed for precision estimates for VQE</a:t>
                  </a:r>
                  <a:br>
                    <a:rPr lang="en-US" dirty="0"/>
                  </a:b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2</m:t>
                          </m:r>
                          <m:r>
                            <a:rPr lang="en-US" b="0" i="1" dirty="0" smtClean="0">
                              <a:latin typeface="Cambria Math" panose="02040503050406030204" pitchFamily="18" charset="0"/>
                            </a:rPr>
                            <m:t>0</m:t>
                          </m:r>
                        </m:sup>
                      </m:sSup>
                    </m:oMath>
                  </a14:m>
                  <a:r>
                    <a:rPr lang="en-US" dirty="0"/>
                    <a:t> gates.  Let alone train…</a:t>
                  </a:r>
                  <a:br>
                    <a:rPr lang="en-US" dirty="0"/>
                  </a:br>
                  <a:r>
                    <a:rPr lang="en-US" dirty="0"/>
                    <a:t>Also LLM scale applications unlikely and unclear prospects for exponential advantage. </a:t>
                  </a:r>
                </a:p>
              </p:txBody>
            </p:sp>
          </mc:Choice>
          <mc:Fallback>
            <p:sp>
              <p:nvSpPr>
                <p:cNvPr id="6" name="Content Placeholder 2">
                  <a:extLst>
                    <a:ext uri="{FF2B5EF4-FFF2-40B4-BE49-F238E27FC236}">
                      <a16:creationId xmlns:a16="http://schemas.microsoft.com/office/drawing/2014/main" id="{7396A587-7D11-0285-B90D-CE785371896A}"/>
                    </a:ext>
                  </a:extLst>
                </p:cNvPr>
                <p:cNvSpPr txBox="1">
                  <a:spLocks noRot="1" noChangeAspect="1" noMove="1" noResize="1" noEditPoints="1" noAdjustHandles="1" noChangeArrowheads="1" noChangeShapeType="1" noTextEdit="1"/>
                </p:cNvSpPr>
                <p:nvPr/>
              </p:nvSpPr>
              <p:spPr>
                <a:xfrm>
                  <a:off x="6445625" y="4271058"/>
                  <a:ext cx="4706072" cy="2320888"/>
                </a:xfrm>
                <a:prstGeom prst="rect">
                  <a:avLst/>
                </a:prstGeom>
                <a:blipFill>
                  <a:blip r:embed="rId4"/>
                  <a:stretch>
                    <a:fillRect l="-2332" t="-6562" r="-259"/>
                  </a:stretch>
                </a:blipFill>
              </p:spPr>
              <p:txBody>
                <a:bodyPr/>
                <a:lstStyle/>
                <a:p>
                  <a:r>
                    <a:rPr lang="en-US">
                      <a:noFill/>
                    </a:rPr>
                    <a:t> </a:t>
                  </a:r>
                </a:p>
              </p:txBody>
            </p:sp>
          </mc:Fallback>
        </mc:AlternateContent>
        <p:pic>
          <p:nvPicPr>
            <p:cNvPr id="1030" name="Picture 6" descr="Pin page">
              <a:extLst>
                <a:ext uri="{FF2B5EF4-FFF2-40B4-BE49-F238E27FC236}">
                  <a16:creationId xmlns:a16="http://schemas.microsoft.com/office/drawing/2014/main" id="{1A14D964-2292-D91D-8EB3-F75588DD5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613" y="1779607"/>
              <a:ext cx="1437735" cy="16570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Tim Gard Meme - Not Only No">
            <a:extLst>
              <a:ext uri="{FF2B5EF4-FFF2-40B4-BE49-F238E27FC236}">
                <a16:creationId xmlns:a16="http://schemas.microsoft.com/office/drawing/2014/main" id="{33D8AF8E-F430-0FFB-609F-5DE9B12856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28"/>
          <a:stretch/>
        </p:blipFill>
        <p:spPr bwMode="auto">
          <a:xfrm>
            <a:off x="1304671" y="1679844"/>
            <a:ext cx="2837979" cy="283873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29CB310-50ED-31EF-70DD-A74907AFC91C}"/>
              </a:ext>
            </a:extLst>
          </p:cNvPr>
          <p:cNvSpPr txBox="1">
            <a:spLocks/>
          </p:cNvSpPr>
          <p:nvPr/>
        </p:nvSpPr>
        <p:spPr>
          <a:xfrm>
            <a:off x="641431" y="4458802"/>
            <a:ext cx="4706072" cy="165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Fig 3. My conclusion about near term applications of QML.</a:t>
            </a:r>
          </a:p>
        </p:txBody>
      </p:sp>
      <p:pic>
        <p:nvPicPr>
          <p:cNvPr id="1034" name="Picture 10" descr="am i wrong? Memes - Imgflip">
            <a:extLst>
              <a:ext uri="{FF2B5EF4-FFF2-40B4-BE49-F238E27FC236}">
                <a16:creationId xmlns:a16="http://schemas.microsoft.com/office/drawing/2014/main" id="{863E3FA0-2B84-0A5B-481C-8D9EBD38DC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603" y="180786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xit" presetSubtype="0" fill="hold" grpId="1" nodeType="withEffect">
                                  <p:stCondLst>
                                    <p:cond delay="0"/>
                                  </p:stCondLst>
                                  <p:childTnLst>
                                    <p:animEffect transition="out" filter="fade">
                                      <p:cBhvr>
                                        <p:cTn id="25" dur="500"/>
                                        <p:tgtEl>
                                          <p:spTgt spid="3">
                                            <p:txEl>
                                              <p:pRg st="0" end="0"/>
                                            </p:txEl>
                                          </p:spTgt>
                                        </p:tgtEl>
                                      </p:cBhvr>
                                    </p:animEffect>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E505-F276-8613-D546-61DA11BA91F0}"/>
              </a:ext>
            </a:extLst>
          </p:cNvPr>
          <p:cNvSpPr>
            <a:spLocks noGrp="1"/>
          </p:cNvSpPr>
          <p:nvPr>
            <p:ph type="title"/>
          </p:nvPr>
        </p:nvSpPr>
        <p:spPr/>
        <p:txBody>
          <a:bodyPr/>
          <a:lstStyle/>
          <a:p>
            <a:r>
              <a:rPr lang="en-US" dirty="0"/>
              <a:t>A major problem</a:t>
            </a:r>
          </a:p>
        </p:txBody>
      </p:sp>
      <p:sp>
        <p:nvSpPr>
          <p:cNvPr id="3" name="Content Placeholder 2">
            <a:extLst>
              <a:ext uri="{FF2B5EF4-FFF2-40B4-BE49-F238E27FC236}">
                <a16:creationId xmlns:a16="http://schemas.microsoft.com/office/drawing/2014/main" id="{EBE3A44A-D7EE-7714-4A5B-80CC26BFA90C}"/>
              </a:ext>
            </a:extLst>
          </p:cNvPr>
          <p:cNvSpPr>
            <a:spLocks noGrp="1"/>
          </p:cNvSpPr>
          <p:nvPr>
            <p:ph idx="1"/>
          </p:nvPr>
        </p:nvSpPr>
        <p:spPr>
          <a:xfrm>
            <a:off x="838200" y="1825625"/>
            <a:ext cx="10515600" cy="4923518"/>
          </a:xfrm>
        </p:spPr>
        <p:txBody>
          <a:bodyPr>
            <a:normAutofit/>
          </a:bodyPr>
          <a:lstStyle/>
          <a:p>
            <a:r>
              <a:rPr lang="en-US" dirty="0"/>
              <a:t>We usually focus on the gradient.</a:t>
            </a:r>
          </a:p>
          <a:p>
            <a:r>
              <a:rPr lang="en-US" dirty="0"/>
              <a:t>We do not usually talk about how many gradient</a:t>
            </a:r>
            <a:br>
              <a:rPr lang="en-US" dirty="0"/>
            </a:br>
            <a:r>
              <a:rPr lang="en-US" dirty="0"/>
              <a:t>steps are needed.</a:t>
            </a:r>
          </a:p>
          <a:p>
            <a:endParaRPr lang="en-US" dirty="0"/>
          </a:p>
          <a:p>
            <a:r>
              <a:rPr lang="en-US" dirty="0"/>
              <a:t>Can we turn this on its head by abandoning explicit gradient</a:t>
            </a:r>
            <a:br>
              <a:rPr lang="en-US" dirty="0"/>
            </a:br>
            <a:r>
              <a:rPr lang="en-US" dirty="0"/>
              <a:t>calculations?</a:t>
            </a:r>
          </a:p>
          <a:p>
            <a:endParaRPr lang="en-US" dirty="0"/>
          </a:p>
          <a:p>
            <a:r>
              <a:rPr lang="en-US" dirty="0"/>
              <a:t>In this work we will do exactly this.  </a:t>
            </a:r>
          </a:p>
          <a:p>
            <a:pPr lvl="1"/>
            <a:r>
              <a:rPr lang="en-US" dirty="0"/>
              <a:t>We will remove explicit gradient calculation from variational methods.</a:t>
            </a:r>
          </a:p>
          <a:p>
            <a:pPr lvl="1"/>
            <a:r>
              <a:rPr lang="en-US" dirty="0"/>
              <a:t>We provide bounds on the number of steps needed under certain strong</a:t>
            </a:r>
            <a:br>
              <a:rPr lang="en-US" dirty="0"/>
            </a:br>
            <a:r>
              <a:rPr lang="en-US" dirty="0"/>
              <a:t>assumptions.</a:t>
            </a:r>
          </a:p>
        </p:txBody>
      </p:sp>
      <p:grpSp>
        <p:nvGrpSpPr>
          <p:cNvPr id="6" name="Group 5">
            <a:extLst>
              <a:ext uri="{FF2B5EF4-FFF2-40B4-BE49-F238E27FC236}">
                <a16:creationId xmlns:a16="http://schemas.microsoft.com/office/drawing/2014/main" id="{332ADAEC-8313-C8BA-EBE0-5A231FBA57B4}"/>
              </a:ext>
            </a:extLst>
          </p:cNvPr>
          <p:cNvGrpSpPr/>
          <p:nvPr/>
        </p:nvGrpSpPr>
        <p:grpSpPr>
          <a:xfrm>
            <a:off x="8573105" y="365265"/>
            <a:ext cx="3674596" cy="2845256"/>
            <a:chOff x="8573105" y="365265"/>
            <a:chExt cx="3674596" cy="2845256"/>
          </a:xfrm>
        </p:grpSpPr>
        <p:pic>
          <p:nvPicPr>
            <p:cNvPr id="4098" name="Picture 2" descr="a dog is going down a slide in the grass">
              <a:extLst>
                <a:ext uri="{FF2B5EF4-FFF2-40B4-BE49-F238E27FC236}">
                  <a16:creationId xmlns:a16="http://schemas.microsoft.com/office/drawing/2014/main" id="{440918FD-C4F9-AD9A-6997-0E155552B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816" y="802065"/>
              <a:ext cx="2095500"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43B5BA-2C50-5904-9E39-DF0B806FA1EE}"/>
                </a:ext>
              </a:extLst>
            </p:cNvPr>
            <p:cNvSpPr txBox="1"/>
            <p:nvPr/>
          </p:nvSpPr>
          <p:spPr>
            <a:xfrm>
              <a:off x="9258300" y="2564190"/>
              <a:ext cx="2598532" cy="646331"/>
            </a:xfrm>
            <a:prstGeom prst="rect">
              <a:avLst/>
            </a:prstGeom>
            <a:noFill/>
          </p:spPr>
          <p:txBody>
            <a:bodyPr wrap="none" rtlCol="0">
              <a:spAutoFit/>
            </a:bodyPr>
            <a:lstStyle/>
            <a:p>
              <a:r>
                <a:rPr lang="en-US" dirty="0"/>
                <a:t>May need many gradient</a:t>
              </a:r>
              <a:br>
                <a:rPr lang="en-US" dirty="0"/>
              </a:br>
              <a:r>
                <a:rPr lang="en-US" dirty="0"/>
                <a:t>steps to reach your goal.</a:t>
              </a:r>
            </a:p>
          </p:txBody>
        </p:sp>
        <p:sp>
          <p:nvSpPr>
            <p:cNvPr id="5" name="TextBox 4">
              <a:extLst>
                <a:ext uri="{FF2B5EF4-FFF2-40B4-BE49-F238E27FC236}">
                  <a16:creationId xmlns:a16="http://schemas.microsoft.com/office/drawing/2014/main" id="{ECE824C1-CBD1-8632-9AC9-3FF5A7297FAC}"/>
                </a:ext>
              </a:extLst>
            </p:cNvPr>
            <p:cNvSpPr txBox="1"/>
            <p:nvPr/>
          </p:nvSpPr>
          <p:spPr>
            <a:xfrm>
              <a:off x="8573105" y="365265"/>
              <a:ext cx="3674596" cy="369332"/>
            </a:xfrm>
            <a:prstGeom prst="rect">
              <a:avLst/>
            </a:prstGeom>
            <a:noFill/>
          </p:spPr>
          <p:txBody>
            <a:bodyPr wrap="none" rtlCol="0">
              <a:spAutoFit/>
            </a:bodyPr>
            <a:lstStyle/>
            <a:p>
              <a:r>
                <a:rPr lang="en-US" dirty="0"/>
                <a:t>(This cat should be named </a:t>
              </a:r>
              <a:r>
                <a:rPr lang="en-US" dirty="0" err="1"/>
                <a:t>Sisypus</a:t>
              </a:r>
              <a:r>
                <a:rPr lang="en-US" dirty="0"/>
                <a:t>)</a:t>
              </a:r>
            </a:p>
          </p:txBody>
        </p:sp>
      </p:grpSp>
    </p:spTree>
    <p:extLst>
      <p:ext uri="{BB962C8B-B14F-4D97-AF65-F5344CB8AC3E}">
        <p14:creationId xmlns:p14="http://schemas.microsoft.com/office/powerpoint/2010/main" val="9446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D031-0F8D-4746-B7CE-E29073BD76C8}"/>
              </a:ext>
            </a:extLst>
          </p:cNvPr>
          <p:cNvSpPr>
            <a:spLocks noGrp="1"/>
          </p:cNvSpPr>
          <p:nvPr>
            <p:ph type="title"/>
          </p:nvPr>
        </p:nvSpPr>
        <p:spPr/>
        <p:txBody>
          <a:bodyPr/>
          <a:lstStyle/>
          <a:p>
            <a:r>
              <a:rPr lang="en-US"/>
              <a:t>What is the cost of </a:t>
            </a:r>
            <a:br>
              <a:rPr lang="en-US"/>
            </a:br>
            <a:r>
              <a:rPr lang="en-US"/>
              <a:t>gradient computation?</a:t>
            </a:r>
            <a:endParaRPr lang="en-US" dirty="0"/>
          </a:p>
        </p:txBody>
      </p:sp>
      <p:sp>
        <p:nvSpPr>
          <p:cNvPr id="3" name="Content Placeholder 2">
            <a:extLst>
              <a:ext uri="{FF2B5EF4-FFF2-40B4-BE49-F238E27FC236}">
                <a16:creationId xmlns:a16="http://schemas.microsoft.com/office/drawing/2014/main" id="{F4519D35-8E08-41EE-9B4F-E73FB34DF54C}"/>
              </a:ext>
            </a:extLst>
          </p:cNvPr>
          <p:cNvSpPr>
            <a:spLocks noGrp="1"/>
          </p:cNvSpPr>
          <p:nvPr>
            <p:ph idx="1"/>
          </p:nvPr>
        </p:nvSpPr>
        <p:spPr>
          <a:xfrm>
            <a:off x="838200" y="1825624"/>
            <a:ext cx="10515600" cy="5032375"/>
          </a:xfrm>
        </p:spPr>
        <p:txBody>
          <a:bodyPr>
            <a:normAutofit/>
          </a:bodyPr>
          <a:lstStyle/>
          <a:p>
            <a:r>
              <a:rPr lang="en-US"/>
              <a:t>Gilyen, Arunalacham, Wiebe (2019):</a:t>
            </a:r>
          </a:p>
          <a:p>
            <a:endParaRPr lang="en-US"/>
          </a:p>
          <a:p>
            <a:endParaRPr lang="en-US"/>
          </a:p>
          <a:p>
            <a:endParaRPr lang="en-US"/>
          </a:p>
          <a:p>
            <a:endParaRPr lang="en-US"/>
          </a:p>
          <a:p>
            <a:endParaRPr lang="en-US"/>
          </a:p>
          <a:p>
            <a:pPr marL="0" indent="0">
              <a:buNone/>
            </a:pPr>
            <a:endParaRPr lang="en-US"/>
          </a:p>
          <a:p>
            <a:r>
              <a:rPr lang="en-US"/>
              <a:t>Evaluating the gradient within exponentially small error will take exponentially many queries to the objective fcn.</a:t>
            </a:r>
          </a:p>
          <a:p>
            <a:r>
              <a:rPr lang="en-US"/>
              <a:t>This means vanishing gradient is far worse in quantum than classical.</a:t>
            </a:r>
            <a:endParaRPr lang="en-US" dirty="0"/>
          </a:p>
        </p:txBody>
      </p:sp>
      <p:pic>
        <p:nvPicPr>
          <p:cNvPr id="5" name="Picture 4">
            <a:extLst>
              <a:ext uri="{FF2B5EF4-FFF2-40B4-BE49-F238E27FC236}">
                <a16:creationId xmlns:a16="http://schemas.microsoft.com/office/drawing/2014/main" id="{A5662CEC-7948-4F63-BE65-5F9EBE2D3006}"/>
              </a:ext>
            </a:extLst>
          </p:cNvPr>
          <p:cNvPicPr>
            <a:picLocks noChangeAspect="1"/>
          </p:cNvPicPr>
          <p:nvPr/>
        </p:nvPicPr>
        <p:blipFill>
          <a:blip r:embed="rId2"/>
          <a:stretch>
            <a:fillRect/>
          </a:stretch>
        </p:blipFill>
        <p:spPr>
          <a:xfrm>
            <a:off x="2396581" y="2286031"/>
            <a:ext cx="6525536" cy="3096057"/>
          </a:xfrm>
          <a:prstGeom prst="rect">
            <a:avLst/>
          </a:prstGeom>
        </p:spPr>
      </p:pic>
      <p:pic>
        <p:nvPicPr>
          <p:cNvPr id="5122" name="Picture 2" descr="i found it the optimal solution - Frodo it's over it's done Meme Generator">
            <a:extLst>
              <a:ext uri="{FF2B5EF4-FFF2-40B4-BE49-F238E27FC236}">
                <a16:creationId xmlns:a16="http://schemas.microsoft.com/office/drawing/2014/main" id="{93AD0DF6-D445-E295-5E0D-DBD1EEBB5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103" y="31649"/>
            <a:ext cx="2901692" cy="172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0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0E21-A780-369A-3145-53729A1EDFBD}"/>
              </a:ext>
            </a:extLst>
          </p:cNvPr>
          <p:cNvSpPr>
            <a:spLocks noGrp="1"/>
          </p:cNvSpPr>
          <p:nvPr>
            <p:ph type="title"/>
          </p:nvPr>
        </p:nvSpPr>
        <p:spPr/>
        <p:txBody>
          <a:bodyPr/>
          <a:lstStyle/>
          <a:p>
            <a:r>
              <a:rPr lang="en-US" dirty="0"/>
              <a:t>Problems with QML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436832-4861-AE0E-2520-598E3D94C35A}"/>
                  </a:ext>
                </a:extLst>
              </p:cNvPr>
              <p:cNvSpPr>
                <a:spLocks noGrp="1"/>
              </p:cNvSpPr>
              <p:nvPr>
                <p:ph idx="1"/>
              </p:nvPr>
            </p:nvSpPr>
            <p:spPr>
              <a:xfrm>
                <a:off x="838200" y="1825625"/>
                <a:ext cx="10515600" cy="4850946"/>
              </a:xfrm>
            </p:spPr>
            <p:txBody>
              <a:bodyPr/>
              <a:lstStyle/>
              <a:p>
                <a:r>
                  <a:rPr lang="en-US" dirty="0"/>
                  <a:t>Barren Plateaus</a:t>
                </a:r>
              </a:p>
              <a:p>
                <a:pPr lvl="1"/>
                <a:r>
                  <a:rPr lang="en-US" dirty="0"/>
                  <a:t>Exponentially small gradients are typical for QML models.</a:t>
                </a:r>
              </a:p>
              <a:p>
                <a:pPr lvl="1"/>
                <a:r>
                  <a:rPr lang="en-US" dirty="0"/>
                  <a:t>Assuming that we simply need to compute the sign of the gradient, the lower bound is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e>
                        </m:rad>
                      </m:e>
                    </m:d>
                    <m:r>
                      <a:rPr lang="en-US" b="0" i="1" smtClean="0">
                        <a:latin typeface="Cambria Math" panose="02040503050406030204" pitchFamily="18" charset="0"/>
                      </a:rPr>
                      <m:t>,</m:t>
                    </m:r>
                  </m:oMath>
                </a14:m>
                <a:r>
                  <a:rPr lang="en-US" dirty="0"/>
                  <a:t> where d is the number of parameters.</a:t>
                </a:r>
              </a:p>
              <a:p>
                <a:pPr lvl="1"/>
                <a:endParaRPr lang="en-US" dirty="0"/>
              </a:p>
              <a:p>
                <a:r>
                  <a:rPr lang="en-US" dirty="0"/>
                  <a:t>Number of gradient steps</a:t>
                </a:r>
              </a:p>
              <a:p>
                <a:pPr lvl="1"/>
                <a:r>
                  <a:rPr lang="en-US" dirty="0"/>
                  <a:t>The above is just the cost of doing a gradient evaluation.</a:t>
                </a:r>
              </a:p>
              <a:p>
                <a:pPr lvl="1"/>
                <a:r>
                  <a:rPr lang="en-US" dirty="0"/>
                  <a:t>We need to evaluate the model as well.</a:t>
                </a:r>
              </a:p>
              <a:p>
                <a:pPr lvl="1"/>
                <a:r>
                  <a:rPr lang="en-US" dirty="0"/>
                  <a:t>Typical cost is on the order of </a:t>
                </a:r>
                <a14:m>
                  <m:oMath xmlns:m="http://schemas.openxmlformats.org/officeDocument/2006/math">
                    <m:r>
                      <m:rPr>
                        <m:sty m:val="p"/>
                      </m:rPr>
                      <a:rPr lang="en-US">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𝑠𝑡𝑒𝑝𝑠</m:t>
                                </m:r>
                              </m:sub>
                            </m:sSub>
                            <m:r>
                              <a:rPr lang="en-US" b="0" i="1" smtClean="0">
                                <a:latin typeface="Cambria Math" panose="02040503050406030204" pitchFamily="18" charset="0"/>
                              </a:rPr>
                              <m:t>2</m:t>
                            </m:r>
                          </m:e>
                          <m:sup>
                            <m:r>
                              <a:rPr lang="en-US" b="0" i="1" smtClean="0">
                                <a:latin typeface="Cambria Math" panose="02040503050406030204" pitchFamily="18" charset="0"/>
                              </a:rPr>
                              <m:t>𝑛</m:t>
                            </m:r>
                          </m:sup>
                        </m:s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e>
                        </m:rad>
                      </m:e>
                    </m:d>
                    <m:r>
                      <a:rPr lang="en-US" b="0" i="1" smtClean="0">
                        <a:latin typeface="Cambria Math" panose="02040503050406030204" pitchFamily="18" charset="0"/>
                      </a:rPr>
                      <m:t>=</m:t>
                    </m:r>
                    <m:r>
                      <m:rPr>
                        <m:sty m:val="p"/>
                      </m:rPr>
                      <a:rPr lang="en-US"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r>
                              <a:rPr lang="en-US" b="0" i="1" smtClean="0">
                                <a:latin typeface="Cambria Math" panose="02040503050406030204" pitchFamily="18" charset="0"/>
                              </a:rPr>
                              <m:t>2</m:t>
                            </m:r>
                          </m:e>
                          <m:sup>
                            <m:r>
                              <a:rPr lang="en-US" b="0" i="1" smtClean="0">
                                <a:latin typeface="Cambria Math" panose="02040503050406030204" pitchFamily="18" charset="0"/>
                              </a:rPr>
                              <m:t>2</m:t>
                            </m:r>
                            <m:r>
                              <a:rPr lang="en-US" b="0" i="1" smtClean="0">
                                <a:latin typeface="Cambria Math" panose="02040503050406030204" pitchFamily="18" charset="0"/>
                              </a:rPr>
                              <m:t>𝑛</m:t>
                            </m:r>
                          </m:sup>
                        </m:s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e>
                        </m:rad>
                        <m:r>
                          <a:rPr lang="en-US" b="0" i="1" smtClean="0">
                            <a:latin typeface="Cambria Math" panose="02040503050406030204" pitchFamily="18" charset="0"/>
                          </a:rPr>
                          <m:t>/</m:t>
                        </m:r>
                        <m:r>
                          <a:rPr lang="en-US" b="0" i="1" smtClean="0">
                            <a:latin typeface="Cambria Math" panose="02040503050406030204" pitchFamily="18" charset="0"/>
                          </a:rPr>
                          <m:t>𝜆</m:t>
                        </m:r>
                      </m:e>
                    </m:d>
                  </m:oMath>
                </a14:m>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7A436832-4861-AE0E-2520-598E3D94C35A}"/>
                  </a:ext>
                </a:extLst>
              </p:cNvPr>
              <p:cNvSpPr>
                <a:spLocks noGrp="1" noRot="1" noChangeAspect="1" noMove="1" noResize="1" noEditPoints="1" noAdjustHandles="1" noChangeArrowheads="1" noChangeShapeType="1" noTextEdit="1"/>
              </p:cNvSpPr>
              <p:nvPr>
                <p:ph idx="1"/>
              </p:nvPr>
            </p:nvSpPr>
            <p:spPr>
              <a:xfrm>
                <a:off x="838200" y="1825625"/>
                <a:ext cx="10515600" cy="4850946"/>
              </a:xfrm>
              <a:blipFill>
                <a:blip r:embed="rId2"/>
                <a:stretch>
                  <a:fillRect l="-1043" t="-2136"/>
                </a:stretch>
              </a:blipFill>
            </p:spPr>
            <p:txBody>
              <a:bodyPr/>
              <a:lstStyle/>
              <a:p>
                <a:r>
                  <a:rPr lang="en-US">
                    <a:noFill/>
                  </a:rPr>
                  <a:t> </a:t>
                </a:r>
              </a:p>
            </p:txBody>
          </p:sp>
        </mc:Fallback>
      </mc:AlternateContent>
    </p:spTree>
    <p:extLst>
      <p:ext uri="{BB962C8B-B14F-4D97-AF65-F5344CB8AC3E}">
        <p14:creationId xmlns:p14="http://schemas.microsoft.com/office/powerpoint/2010/main" val="374055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BA2-4E25-4F00-8C5C-F3BA5567E7FF}"/>
              </a:ext>
            </a:extLst>
          </p:cNvPr>
          <p:cNvSpPr>
            <a:spLocks noGrp="1"/>
          </p:cNvSpPr>
          <p:nvPr>
            <p:ph type="title"/>
          </p:nvPr>
        </p:nvSpPr>
        <p:spPr/>
        <p:txBody>
          <a:bodyPr/>
          <a:lstStyle/>
          <a:p>
            <a:r>
              <a:rPr lang="en-US" dirty="0"/>
              <a:t>The bottleneck</a:t>
            </a:r>
          </a:p>
        </p:txBody>
      </p:sp>
      <p:sp>
        <p:nvSpPr>
          <p:cNvPr id="3" name="Content Placeholder 2">
            <a:extLst>
              <a:ext uri="{FF2B5EF4-FFF2-40B4-BE49-F238E27FC236}">
                <a16:creationId xmlns:a16="http://schemas.microsoft.com/office/drawing/2014/main" id="{92395619-6560-D6BB-1210-12BBEE7F3B9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Core idea: Perform the entire optimization on a quantum computer.</a:t>
            </a:r>
          </a:p>
          <a:p>
            <a:r>
              <a:rPr lang="en-US" dirty="0"/>
              <a:t>This saves us from either sampling or using phase estimation.</a:t>
            </a:r>
          </a:p>
          <a:p>
            <a:r>
              <a:rPr lang="en-US" dirty="0"/>
              <a:t>Intuition same as that used to exponentially improve HHL.</a:t>
            </a:r>
          </a:p>
        </p:txBody>
      </p:sp>
      <p:grpSp>
        <p:nvGrpSpPr>
          <p:cNvPr id="4" name="Group 3">
            <a:extLst>
              <a:ext uri="{FF2B5EF4-FFF2-40B4-BE49-F238E27FC236}">
                <a16:creationId xmlns:a16="http://schemas.microsoft.com/office/drawing/2014/main" id="{D7DCFED3-47D0-4DFC-515C-4931AD9731FC}"/>
              </a:ext>
            </a:extLst>
          </p:cNvPr>
          <p:cNvGrpSpPr/>
          <p:nvPr/>
        </p:nvGrpSpPr>
        <p:grpSpPr>
          <a:xfrm>
            <a:off x="2336554" y="1941216"/>
            <a:ext cx="7818853" cy="1600459"/>
            <a:chOff x="3798625" y="5118009"/>
            <a:chExt cx="7818853" cy="1600459"/>
          </a:xfrm>
        </p:grpSpPr>
        <p:sp>
          <p:nvSpPr>
            <p:cNvPr id="5" name="TextBox 4">
              <a:extLst>
                <a:ext uri="{FF2B5EF4-FFF2-40B4-BE49-F238E27FC236}">
                  <a16:creationId xmlns:a16="http://schemas.microsoft.com/office/drawing/2014/main" id="{603B6982-B326-45C2-7759-E39DD80E14BB}"/>
                </a:ext>
              </a:extLst>
            </p:cNvPr>
            <p:cNvSpPr txBox="1"/>
            <p:nvPr/>
          </p:nvSpPr>
          <p:spPr>
            <a:xfrm>
              <a:off x="9019010" y="5354832"/>
              <a:ext cx="2598468" cy="923330"/>
            </a:xfrm>
            <a:prstGeom prst="rect">
              <a:avLst/>
            </a:prstGeom>
            <a:noFill/>
          </p:spPr>
          <p:txBody>
            <a:bodyPr wrap="none" rtlCol="0">
              <a:spAutoFit/>
            </a:bodyPr>
            <a:lstStyle/>
            <a:p>
              <a:r>
                <a:rPr lang="en-US" dirty="0"/>
                <a:t>Bottleneck is moving the </a:t>
              </a:r>
              <a:br>
                <a:rPr lang="en-US" dirty="0"/>
              </a:br>
              <a:r>
                <a:rPr lang="en-US" dirty="0"/>
                <a:t>information in and out of </a:t>
              </a:r>
              <a:br>
                <a:rPr lang="en-US" dirty="0"/>
              </a:br>
              <a:r>
                <a:rPr lang="en-US" dirty="0"/>
                <a:t>the quantum computer</a:t>
              </a:r>
            </a:p>
          </p:txBody>
        </p:sp>
        <p:grpSp>
          <p:nvGrpSpPr>
            <p:cNvPr id="6" name="Group 5">
              <a:extLst>
                <a:ext uri="{FF2B5EF4-FFF2-40B4-BE49-F238E27FC236}">
                  <a16:creationId xmlns:a16="http://schemas.microsoft.com/office/drawing/2014/main" id="{DE729E53-106D-E4BA-2209-E390D191234E}"/>
                </a:ext>
              </a:extLst>
            </p:cNvPr>
            <p:cNvGrpSpPr/>
            <p:nvPr/>
          </p:nvGrpSpPr>
          <p:grpSpPr>
            <a:xfrm>
              <a:off x="3798625" y="5118009"/>
              <a:ext cx="4594750" cy="1600459"/>
              <a:chOff x="3798625" y="5118009"/>
              <a:chExt cx="4594750" cy="1600459"/>
            </a:xfrm>
          </p:grpSpPr>
          <p:grpSp>
            <p:nvGrpSpPr>
              <p:cNvPr id="7" name="Group 6">
                <a:extLst>
                  <a:ext uri="{FF2B5EF4-FFF2-40B4-BE49-F238E27FC236}">
                    <a16:creationId xmlns:a16="http://schemas.microsoft.com/office/drawing/2014/main" id="{9B07EC38-30D8-3005-A306-A9B8CA8D3087}"/>
                  </a:ext>
                </a:extLst>
              </p:cNvPr>
              <p:cNvGrpSpPr/>
              <p:nvPr/>
            </p:nvGrpSpPr>
            <p:grpSpPr>
              <a:xfrm>
                <a:off x="3798625" y="5118009"/>
                <a:ext cx="4594750" cy="1519614"/>
                <a:chOff x="2164299" y="5039068"/>
                <a:chExt cx="4594750" cy="1519614"/>
              </a:xfrm>
            </p:grpSpPr>
            <p:sp>
              <p:nvSpPr>
                <p:cNvPr id="9" name="Rectangle 8">
                  <a:extLst>
                    <a:ext uri="{FF2B5EF4-FFF2-40B4-BE49-F238E27FC236}">
                      <a16:creationId xmlns:a16="http://schemas.microsoft.com/office/drawing/2014/main" id="{0A18A565-F231-DB98-12B6-3C4A9D9DA36D}"/>
                    </a:ext>
                  </a:extLst>
                </p:cNvPr>
                <p:cNvSpPr/>
                <p:nvPr/>
              </p:nvSpPr>
              <p:spPr>
                <a:xfrm>
                  <a:off x="2164299" y="5039068"/>
                  <a:ext cx="1618291" cy="1519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Classical</a:t>
                  </a:r>
                </a:p>
              </p:txBody>
            </p:sp>
            <p:sp>
              <p:nvSpPr>
                <p:cNvPr id="10" name="Rectangle 9">
                  <a:extLst>
                    <a:ext uri="{FF2B5EF4-FFF2-40B4-BE49-F238E27FC236}">
                      <a16:creationId xmlns:a16="http://schemas.microsoft.com/office/drawing/2014/main" id="{84A415ED-C4E2-4A60-57FB-D123222FB5DD}"/>
                    </a:ext>
                  </a:extLst>
                </p:cNvPr>
                <p:cNvSpPr/>
                <p:nvPr/>
              </p:nvSpPr>
              <p:spPr>
                <a:xfrm>
                  <a:off x="5140758" y="5039068"/>
                  <a:ext cx="1618291" cy="1519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Quantum</a:t>
                  </a:r>
                </a:p>
              </p:txBody>
            </p:sp>
            <p:cxnSp>
              <p:nvCxnSpPr>
                <p:cNvPr id="11" name="Straight Arrow Connector 10">
                  <a:extLst>
                    <a:ext uri="{FF2B5EF4-FFF2-40B4-BE49-F238E27FC236}">
                      <a16:creationId xmlns:a16="http://schemas.microsoft.com/office/drawing/2014/main" id="{0DE5EA1F-CF4D-5571-2FB3-5D4B4C2C0F7C}"/>
                    </a:ext>
                  </a:extLst>
                </p:cNvPr>
                <p:cNvCxnSpPr/>
                <p:nvPr/>
              </p:nvCxnSpPr>
              <p:spPr>
                <a:xfrm>
                  <a:off x="3782590" y="5608016"/>
                  <a:ext cx="1326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2686AB-25AE-9A27-27A2-51275C56CBE7}"/>
                    </a:ext>
                  </a:extLst>
                </p:cNvPr>
                <p:cNvCxnSpPr/>
                <p:nvPr/>
              </p:nvCxnSpPr>
              <p:spPr>
                <a:xfrm flipH="1">
                  <a:off x="3782590" y="6006095"/>
                  <a:ext cx="1358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DCE680-B7BC-52B6-3F55-A3B130409F31}"/>
                      </a:ext>
                    </a:extLst>
                  </p:cNvPr>
                  <p:cNvSpPr txBox="1"/>
                  <p:nvPr/>
                </p:nvSpPr>
                <p:spPr>
                  <a:xfrm>
                    <a:off x="5773219" y="6096118"/>
                    <a:ext cx="64556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𝜖</m:t>
                                  </m:r>
                                </m:den>
                              </m:f>
                            </m:e>
                          </m:d>
                        </m:oMath>
                      </m:oMathPara>
                    </a14:m>
                    <a:endParaRPr lang="en-US" dirty="0"/>
                  </a:p>
                </p:txBody>
              </p:sp>
            </mc:Choice>
            <mc:Fallback xmlns="">
              <p:sp>
                <p:nvSpPr>
                  <p:cNvPr id="14" name="TextBox 13">
                    <a:extLst>
                      <a:ext uri="{FF2B5EF4-FFF2-40B4-BE49-F238E27FC236}">
                        <a16:creationId xmlns:a16="http://schemas.microsoft.com/office/drawing/2014/main" id="{C3BFCA9E-B628-8227-6EB1-14B0E316F807}"/>
                      </a:ext>
                    </a:extLst>
                  </p:cNvPr>
                  <p:cNvSpPr txBox="1">
                    <a:spLocks noRot="1" noChangeAspect="1" noMove="1" noResize="1" noEditPoints="1" noAdjustHandles="1" noChangeArrowheads="1" noChangeShapeType="1" noTextEdit="1"/>
                  </p:cNvSpPr>
                  <p:nvPr/>
                </p:nvSpPr>
                <p:spPr>
                  <a:xfrm>
                    <a:off x="5773219" y="6096118"/>
                    <a:ext cx="645561" cy="622350"/>
                  </a:xfrm>
                  <a:prstGeom prst="rect">
                    <a:avLst/>
                  </a:prstGeom>
                  <a:blipFill>
                    <a:blip r:embed="rId4"/>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0743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983</TotalTime>
  <Words>1867</Words>
  <Application>Microsoft Office PowerPoint</Application>
  <PresentationFormat>Widescreen</PresentationFormat>
  <Paragraphs>291</Paragraphs>
  <Slides>29</Slides>
  <Notes>1</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Aptos</vt:lpstr>
      <vt:lpstr>Aptos Display</vt:lpstr>
      <vt:lpstr>Arial</vt:lpstr>
      <vt:lpstr>Calibri</vt:lpstr>
      <vt:lpstr>Calibri Light</vt:lpstr>
      <vt:lpstr>Cambria Math</vt:lpstr>
      <vt:lpstr>Office Theme</vt:lpstr>
      <vt:lpstr>1_Office Theme</vt:lpstr>
      <vt:lpstr>New Approaches for Training Quantum Models</vt:lpstr>
      <vt:lpstr>Neural network</vt:lpstr>
      <vt:lpstr>The dream of QML</vt:lpstr>
      <vt:lpstr>What does a quantum neural network look like?</vt:lpstr>
      <vt:lpstr>Mea Culpa: I may have talked some trash about variational QML / VQE</vt:lpstr>
      <vt:lpstr>A major problem</vt:lpstr>
      <vt:lpstr>What is the cost of  gradient computation?</vt:lpstr>
      <vt:lpstr>Problems with QML</vt:lpstr>
      <vt:lpstr>The bottleneck</vt:lpstr>
      <vt:lpstr>Approach</vt:lpstr>
      <vt:lpstr>Cost of Simulations</vt:lpstr>
      <vt:lpstr>Approach 1: Liouville Mechanics /Koopman von Neumann</vt:lpstr>
      <vt:lpstr>The Hamiltonian</vt:lpstr>
      <vt:lpstr>Approach to thermalization</vt:lpstr>
      <vt:lpstr>Query Complexity</vt:lpstr>
      <vt:lpstr>How do you compute gradients</vt:lpstr>
      <vt:lpstr>Total cost</vt:lpstr>
      <vt:lpstr>Dissipative Strategy</vt:lpstr>
      <vt:lpstr>Approach 2: Local Approach</vt:lpstr>
      <vt:lpstr>Approach 3: Local Approach with bit oracle</vt:lpstr>
      <vt:lpstr>Conclusion</vt:lpstr>
      <vt:lpstr>Linear Combinations of Unitaries</vt:lpstr>
      <vt:lpstr>Specific Example: Adding Unitary Matrices</vt:lpstr>
      <vt:lpstr>LCU as a Monte Carlo Analogue</vt:lpstr>
      <vt:lpstr>Truncated Dyson Series</vt:lpstr>
      <vt:lpstr>Interaction Picture Simulation</vt:lpstr>
      <vt:lpstr>Qubitization</vt:lpstr>
      <vt:lpstr>Reflection Operations</vt:lpstr>
      <vt:lpstr>Reflection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wiebe</dc:creator>
  <cp:lastModifiedBy>nathan wiebe</cp:lastModifiedBy>
  <cp:revision>1</cp:revision>
  <dcterms:created xsi:type="dcterms:W3CDTF">2024-11-23T04:19:56Z</dcterms:created>
  <dcterms:modified xsi:type="dcterms:W3CDTF">2024-11-24T23:21:58Z</dcterms:modified>
</cp:coreProperties>
</file>