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3" r:id="rId1"/>
  </p:sldMasterIdLst>
  <p:notesMasterIdLst>
    <p:notesMasterId r:id="rId19"/>
  </p:notesMasterIdLst>
  <p:sldIdLst>
    <p:sldId id="350" r:id="rId2"/>
    <p:sldId id="382" r:id="rId3"/>
    <p:sldId id="374" r:id="rId4"/>
    <p:sldId id="261" r:id="rId5"/>
    <p:sldId id="262" r:id="rId6"/>
    <p:sldId id="354" r:id="rId7"/>
    <p:sldId id="361" r:id="rId8"/>
    <p:sldId id="377" r:id="rId9"/>
    <p:sldId id="378" r:id="rId10"/>
    <p:sldId id="380" r:id="rId11"/>
    <p:sldId id="379" r:id="rId12"/>
    <p:sldId id="362" r:id="rId13"/>
    <p:sldId id="375" r:id="rId14"/>
    <p:sldId id="273" r:id="rId15"/>
    <p:sldId id="381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B"/>
    <a:srgbClr val="FCE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05820-065C-4182-9DC7-50DBF4DE9240}" v="1196" dt="2024-11-24T23:01:20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4246" autoAdjust="0"/>
  </p:normalViewPr>
  <p:slideViewPr>
    <p:cSldViewPr snapToGrid="0">
      <p:cViewPr varScale="1">
        <p:scale>
          <a:sx n="87" d="100"/>
          <a:sy n="87" d="100"/>
        </p:scale>
        <p:origin x="2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ram Youssry Mohamed" userId="5c06a8ab-f116-45ec-8ced-b4242aab2b4b" providerId="ADAL" clId="{55B05820-065C-4182-9DC7-50DBF4DE9240}"/>
    <pc:docChg chg="undo redo custSel addSld delSld modSld sldOrd">
      <pc:chgData name="Akram Youssry Mohamed" userId="5c06a8ab-f116-45ec-8ced-b4242aab2b4b" providerId="ADAL" clId="{55B05820-065C-4182-9DC7-50DBF4DE9240}" dt="2024-11-28T09:04:24.546" v="4400" actId="21"/>
      <pc:docMkLst>
        <pc:docMk/>
      </pc:docMkLst>
      <pc:sldChg chg="addSp modSp mod">
        <pc:chgData name="Akram Youssry Mohamed" userId="5c06a8ab-f116-45ec-8ced-b4242aab2b4b" providerId="ADAL" clId="{55B05820-065C-4182-9DC7-50DBF4DE9240}" dt="2024-11-22T11:03:23.176" v="1770" actId="1076"/>
        <pc:sldMkLst>
          <pc:docMk/>
          <pc:sldMk cId="161967819" sldId="261"/>
        </pc:sldMkLst>
        <pc:spChg chg="add mod">
          <ac:chgData name="Akram Youssry Mohamed" userId="5c06a8ab-f116-45ec-8ced-b4242aab2b4b" providerId="ADAL" clId="{55B05820-065C-4182-9DC7-50DBF4DE9240}" dt="2024-11-22T11:03:23.176" v="1770" actId="1076"/>
          <ac:spMkLst>
            <pc:docMk/>
            <pc:sldMk cId="161967819" sldId="261"/>
            <ac:spMk id="11" creationId="{ADB57E54-03DC-21B0-7A4D-A718249D5478}"/>
          </ac:spMkLst>
        </pc:spChg>
        <pc:picChg chg="mod">
          <ac:chgData name="Akram Youssry Mohamed" userId="5c06a8ab-f116-45ec-8ced-b4242aab2b4b" providerId="ADAL" clId="{55B05820-065C-4182-9DC7-50DBF4DE9240}" dt="2024-11-22T11:03:17.243" v="1769" actId="1076"/>
          <ac:picMkLst>
            <pc:docMk/>
            <pc:sldMk cId="161967819" sldId="261"/>
            <ac:picMk id="10" creationId="{010B2B0A-7554-BBEA-5A74-55BFD2697F27}"/>
          </ac:picMkLst>
        </pc:picChg>
      </pc:sldChg>
      <pc:sldChg chg="addSp modSp">
        <pc:chgData name="Akram Youssry Mohamed" userId="5c06a8ab-f116-45ec-8ced-b4242aab2b4b" providerId="ADAL" clId="{55B05820-065C-4182-9DC7-50DBF4DE9240}" dt="2024-11-22T11:03:28.588" v="1771"/>
        <pc:sldMkLst>
          <pc:docMk/>
          <pc:sldMk cId="1779759697" sldId="262"/>
        </pc:sldMkLst>
        <pc:spChg chg="add mod">
          <ac:chgData name="Akram Youssry Mohamed" userId="5c06a8ab-f116-45ec-8ced-b4242aab2b4b" providerId="ADAL" clId="{55B05820-065C-4182-9DC7-50DBF4DE9240}" dt="2024-11-22T11:03:28.588" v="1771"/>
          <ac:spMkLst>
            <pc:docMk/>
            <pc:sldMk cId="1779759697" sldId="262"/>
            <ac:spMk id="8" creationId="{C47DAC7E-82A8-18D1-B640-605D92DD21F2}"/>
          </ac:spMkLst>
        </pc:spChg>
      </pc:sldChg>
      <pc:sldChg chg="ord">
        <pc:chgData name="Akram Youssry Mohamed" userId="5c06a8ab-f116-45ec-8ced-b4242aab2b4b" providerId="ADAL" clId="{55B05820-065C-4182-9DC7-50DBF4DE9240}" dt="2024-11-22T11:36:48.546" v="2020"/>
        <pc:sldMkLst>
          <pc:docMk/>
          <pc:sldMk cId="1407151917" sldId="263"/>
        </pc:sldMkLst>
      </pc:sldChg>
      <pc:sldChg chg="addSp delSp modSp mod ord delAnim modAnim">
        <pc:chgData name="Akram Youssry Mohamed" userId="5c06a8ab-f116-45ec-8ced-b4242aab2b4b" providerId="ADAL" clId="{55B05820-065C-4182-9DC7-50DBF4DE9240}" dt="2024-11-22T13:08:24.372" v="3696"/>
        <pc:sldMkLst>
          <pc:docMk/>
          <pc:sldMk cId="2014347114" sldId="264"/>
        </pc:sldMkLst>
        <pc:spChg chg="add mod">
          <ac:chgData name="Akram Youssry Mohamed" userId="5c06a8ab-f116-45ec-8ced-b4242aab2b4b" providerId="ADAL" clId="{55B05820-065C-4182-9DC7-50DBF4DE9240}" dt="2024-11-22T12:28:58.155" v="2754" actId="164"/>
          <ac:spMkLst>
            <pc:docMk/>
            <pc:sldMk cId="2014347114" sldId="264"/>
            <ac:spMk id="2" creationId="{4943906B-1B1F-EF2F-70CF-3FC277A3E93A}"/>
          </ac:spMkLst>
        </pc:spChg>
        <pc:spChg chg="add mod">
          <ac:chgData name="Akram Youssry Mohamed" userId="5c06a8ab-f116-45ec-8ced-b4242aab2b4b" providerId="ADAL" clId="{55B05820-065C-4182-9DC7-50DBF4DE9240}" dt="2024-11-22T12:28:58.155" v="2754" actId="164"/>
          <ac:spMkLst>
            <pc:docMk/>
            <pc:sldMk cId="2014347114" sldId="264"/>
            <ac:spMk id="5" creationId="{A6A4191E-B211-80DD-7593-8671E097BA7F}"/>
          </ac:spMkLst>
        </pc:spChg>
        <pc:spChg chg="mod">
          <ac:chgData name="Akram Youssry Mohamed" userId="5c06a8ab-f116-45ec-8ced-b4242aab2b4b" providerId="ADAL" clId="{55B05820-065C-4182-9DC7-50DBF4DE9240}" dt="2024-11-22T12:29:14.549" v="2757"/>
          <ac:spMkLst>
            <pc:docMk/>
            <pc:sldMk cId="2014347114" sldId="264"/>
            <ac:spMk id="8" creationId="{59E37D6C-3F1F-D848-A451-980A95E15213}"/>
          </ac:spMkLst>
        </pc:spChg>
        <pc:spChg chg="mod">
          <ac:chgData name="Akram Youssry Mohamed" userId="5c06a8ab-f116-45ec-8ced-b4242aab2b4b" providerId="ADAL" clId="{55B05820-065C-4182-9DC7-50DBF4DE9240}" dt="2024-11-22T12:29:14.549" v="2757"/>
          <ac:spMkLst>
            <pc:docMk/>
            <pc:sldMk cId="2014347114" sldId="264"/>
            <ac:spMk id="10" creationId="{FDD538FF-9691-4B98-719A-0142865C3288}"/>
          </ac:spMkLst>
        </pc:spChg>
        <pc:spChg chg="del mod">
          <ac:chgData name="Akram Youssry Mohamed" userId="5c06a8ab-f116-45ec-8ced-b4242aab2b4b" providerId="ADAL" clId="{55B05820-065C-4182-9DC7-50DBF4DE9240}" dt="2024-11-22T12:31:42.732" v="2820" actId="478"/>
          <ac:spMkLst>
            <pc:docMk/>
            <pc:sldMk cId="2014347114" sldId="264"/>
            <ac:spMk id="11" creationId="{00000000-0000-0000-0000-000000000000}"/>
          </ac:spMkLst>
        </pc:spChg>
        <pc:spChg chg="mod">
          <ac:chgData name="Akram Youssry Mohamed" userId="5c06a8ab-f116-45ec-8ced-b4242aab2b4b" providerId="ADAL" clId="{55B05820-065C-4182-9DC7-50DBF4DE9240}" dt="2024-11-22T12:30:19.466" v="2781"/>
          <ac:spMkLst>
            <pc:docMk/>
            <pc:sldMk cId="2014347114" sldId="264"/>
            <ac:spMk id="13" creationId="{27E9174A-78FE-6EAB-E0F4-992BB8AB94CC}"/>
          </ac:spMkLst>
        </pc:spChg>
        <pc:spChg chg="mod">
          <ac:chgData name="Akram Youssry Mohamed" userId="5c06a8ab-f116-45ec-8ced-b4242aab2b4b" providerId="ADAL" clId="{55B05820-065C-4182-9DC7-50DBF4DE9240}" dt="2024-11-22T12:30:19.466" v="2781"/>
          <ac:spMkLst>
            <pc:docMk/>
            <pc:sldMk cId="2014347114" sldId="264"/>
            <ac:spMk id="14" creationId="{DA9F8A4F-F54D-30E5-2BA3-A4A161A05FA9}"/>
          </ac:spMkLst>
        </pc:spChg>
        <pc:spChg chg="mod">
          <ac:chgData name="Akram Youssry Mohamed" userId="5c06a8ab-f116-45ec-8ced-b4242aab2b4b" providerId="ADAL" clId="{55B05820-065C-4182-9DC7-50DBF4DE9240}" dt="2024-11-22T12:30:25.265" v="2783"/>
          <ac:spMkLst>
            <pc:docMk/>
            <pc:sldMk cId="2014347114" sldId="264"/>
            <ac:spMk id="16" creationId="{787BD898-5275-CA46-536A-09545D29F9B2}"/>
          </ac:spMkLst>
        </pc:spChg>
        <pc:spChg chg="mod">
          <ac:chgData name="Akram Youssry Mohamed" userId="5c06a8ab-f116-45ec-8ced-b4242aab2b4b" providerId="ADAL" clId="{55B05820-065C-4182-9DC7-50DBF4DE9240}" dt="2024-11-22T12:30:25.265" v="2783"/>
          <ac:spMkLst>
            <pc:docMk/>
            <pc:sldMk cId="2014347114" sldId="264"/>
            <ac:spMk id="17" creationId="{5C5BB179-172C-0256-CF1A-16F80218D324}"/>
          </ac:spMkLst>
        </pc:spChg>
        <pc:spChg chg="mod">
          <ac:chgData name="Akram Youssry Mohamed" userId="5c06a8ab-f116-45ec-8ced-b4242aab2b4b" providerId="ADAL" clId="{55B05820-065C-4182-9DC7-50DBF4DE9240}" dt="2024-11-22T12:30:29.575" v="2785"/>
          <ac:spMkLst>
            <pc:docMk/>
            <pc:sldMk cId="2014347114" sldId="264"/>
            <ac:spMk id="19" creationId="{E0887E32-986D-6A3B-A87E-718AD0536CA1}"/>
          </ac:spMkLst>
        </pc:spChg>
        <pc:spChg chg="mod">
          <ac:chgData name="Akram Youssry Mohamed" userId="5c06a8ab-f116-45ec-8ced-b4242aab2b4b" providerId="ADAL" clId="{55B05820-065C-4182-9DC7-50DBF4DE9240}" dt="2024-11-22T12:30:29.575" v="2785"/>
          <ac:spMkLst>
            <pc:docMk/>
            <pc:sldMk cId="2014347114" sldId="264"/>
            <ac:spMk id="20" creationId="{852B4337-4D31-AD42-DDF7-DC3BC2164A07}"/>
          </ac:spMkLst>
        </pc:spChg>
        <pc:spChg chg="mod">
          <ac:chgData name="Akram Youssry Mohamed" userId="5c06a8ab-f116-45ec-8ced-b4242aab2b4b" providerId="ADAL" clId="{55B05820-065C-4182-9DC7-50DBF4DE9240}" dt="2024-11-22T12:30:34.816" v="2787"/>
          <ac:spMkLst>
            <pc:docMk/>
            <pc:sldMk cId="2014347114" sldId="264"/>
            <ac:spMk id="22" creationId="{936DBE4D-F540-4E8C-169F-31AD15D4F6B5}"/>
          </ac:spMkLst>
        </pc:spChg>
        <pc:spChg chg="del mod">
          <ac:chgData name="Akram Youssry Mohamed" userId="5c06a8ab-f116-45ec-8ced-b4242aab2b4b" providerId="ADAL" clId="{55B05820-065C-4182-9DC7-50DBF4DE9240}" dt="2024-11-22T12:31:20.860" v="2804" actId="478"/>
          <ac:spMkLst>
            <pc:docMk/>
            <pc:sldMk cId="2014347114" sldId="264"/>
            <ac:spMk id="23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9.254" v="2816" actId="478"/>
          <ac:spMkLst>
            <pc:docMk/>
            <pc:sldMk cId="2014347114" sldId="264"/>
            <ac:spMk id="24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6.111" v="2811" actId="478"/>
          <ac:spMkLst>
            <pc:docMk/>
            <pc:sldMk cId="2014347114" sldId="264"/>
            <ac:spMk id="25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0.860" v="2804" actId="478"/>
          <ac:spMkLst>
            <pc:docMk/>
            <pc:sldMk cId="2014347114" sldId="264"/>
            <ac:spMk id="26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6.666" v="2812" actId="478"/>
          <ac:spMkLst>
            <pc:docMk/>
            <pc:sldMk cId="2014347114" sldId="264"/>
            <ac:spMk id="27" creationId="{00000000-0000-0000-0000-000000000000}"/>
          </ac:spMkLst>
        </pc:spChg>
        <pc:spChg chg="mod ord modVis">
          <ac:chgData name="Akram Youssry Mohamed" userId="5c06a8ab-f116-45ec-8ced-b4242aab2b4b" providerId="ADAL" clId="{55B05820-065C-4182-9DC7-50DBF4DE9240}" dt="2024-11-22T12:32:00.697" v="2822" actId="164"/>
          <ac:spMkLst>
            <pc:docMk/>
            <pc:sldMk cId="2014347114" sldId="264"/>
            <ac:spMk id="28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0.860" v="2804" actId="478"/>
          <ac:spMkLst>
            <pc:docMk/>
            <pc:sldMk cId="2014347114" sldId="264"/>
            <ac:spMk id="29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3.021" v="2806" actId="478"/>
          <ac:spMkLst>
            <pc:docMk/>
            <pc:sldMk cId="2014347114" sldId="264"/>
            <ac:spMk id="30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7.357" v="2813" actId="478"/>
          <ac:spMkLst>
            <pc:docMk/>
            <pc:sldMk cId="2014347114" sldId="264"/>
            <ac:spMk id="31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0.860" v="2804" actId="478"/>
          <ac:spMkLst>
            <pc:docMk/>
            <pc:sldMk cId="2014347114" sldId="264"/>
            <ac:spMk id="32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3.536" v="2807" actId="478"/>
          <ac:spMkLst>
            <pc:docMk/>
            <pc:sldMk cId="2014347114" sldId="264"/>
            <ac:spMk id="33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0.860" v="2804" actId="478"/>
          <ac:spMkLst>
            <pc:docMk/>
            <pc:sldMk cId="2014347114" sldId="264"/>
            <ac:spMk id="34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25.536" v="2810" actId="478"/>
          <ac:spMkLst>
            <pc:docMk/>
            <pc:sldMk cId="2014347114" sldId="264"/>
            <ac:spMk id="35" creationId="{00000000-0000-0000-0000-000000000000}"/>
          </ac:spMkLst>
        </pc:spChg>
        <pc:spChg chg="del mod">
          <ac:chgData name="Akram Youssry Mohamed" userId="5c06a8ab-f116-45ec-8ced-b4242aab2b4b" providerId="ADAL" clId="{55B05820-065C-4182-9DC7-50DBF4DE9240}" dt="2024-11-22T12:31:30.754" v="2818" actId="478"/>
          <ac:spMkLst>
            <pc:docMk/>
            <pc:sldMk cId="2014347114" sldId="264"/>
            <ac:spMk id="36" creationId="{00000000-0000-0000-0000-000000000000}"/>
          </ac:spMkLst>
        </pc:spChg>
        <pc:spChg chg="mod">
          <ac:chgData name="Akram Youssry Mohamed" userId="5c06a8ab-f116-45ec-8ced-b4242aab2b4b" providerId="ADAL" clId="{55B05820-065C-4182-9DC7-50DBF4DE9240}" dt="2024-11-22T12:30:34.816" v="2787"/>
          <ac:spMkLst>
            <pc:docMk/>
            <pc:sldMk cId="2014347114" sldId="264"/>
            <ac:spMk id="38" creationId="{976700B2-EFCC-B732-FA47-6A5DB193E128}"/>
          </ac:spMkLst>
        </pc:spChg>
        <pc:spChg chg="mod">
          <ac:chgData name="Akram Youssry Mohamed" userId="5c06a8ab-f116-45ec-8ced-b4242aab2b4b" providerId="ADAL" clId="{55B05820-065C-4182-9DC7-50DBF4DE9240}" dt="2024-11-22T12:30:38.166" v="2789"/>
          <ac:spMkLst>
            <pc:docMk/>
            <pc:sldMk cId="2014347114" sldId="264"/>
            <ac:spMk id="40" creationId="{0325616B-9D94-CB8B-7E5A-7361337DD1CD}"/>
          </ac:spMkLst>
        </pc:spChg>
        <pc:spChg chg="mod">
          <ac:chgData name="Akram Youssry Mohamed" userId="5c06a8ab-f116-45ec-8ced-b4242aab2b4b" providerId="ADAL" clId="{55B05820-065C-4182-9DC7-50DBF4DE9240}" dt="2024-11-22T12:30:38.166" v="2789"/>
          <ac:spMkLst>
            <pc:docMk/>
            <pc:sldMk cId="2014347114" sldId="264"/>
            <ac:spMk id="41" creationId="{1291D735-848A-70EE-487D-F617AAA92F1C}"/>
          </ac:spMkLst>
        </pc:spChg>
        <pc:spChg chg="mod">
          <ac:chgData name="Akram Youssry Mohamed" userId="5c06a8ab-f116-45ec-8ced-b4242aab2b4b" providerId="ADAL" clId="{55B05820-065C-4182-9DC7-50DBF4DE9240}" dt="2024-11-22T12:30:43.053" v="2791"/>
          <ac:spMkLst>
            <pc:docMk/>
            <pc:sldMk cId="2014347114" sldId="264"/>
            <ac:spMk id="43" creationId="{7F7F818A-CE3F-B967-A66A-653FFF1BF49A}"/>
          </ac:spMkLst>
        </pc:spChg>
        <pc:spChg chg="mod">
          <ac:chgData name="Akram Youssry Mohamed" userId="5c06a8ab-f116-45ec-8ced-b4242aab2b4b" providerId="ADAL" clId="{55B05820-065C-4182-9DC7-50DBF4DE9240}" dt="2024-11-22T12:30:43.053" v="2791"/>
          <ac:spMkLst>
            <pc:docMk/>
            <pc:sldMk cId="2014347114" sldId="264"/>
            <ac:spMk id="44" creationId="{33F133C4-B781-A04A-3B60-51803820229B}"/>
          </ac:spMkLst>
        </pc:spChg>
        <pc:spChg chg="mod">
          <ac:chgData name="Akram Youssry Mohamed" userId="5c06a8ab-f116-45ec-8ced-b4242aab2b4b" providerId="ADAL" clId="{55B05820-065C-4182-9DC7-50DBF4DE9240}" dt="2024-11-22T12:30:47.577" v="2793"/>
          <ac:spMkLst>
            <pc:docMk/>
            <pc:sldMk cId="2014347114" sldId="264"/>
            <ac:spMk id="46" creationId="{41B769C3-1BB4-ACF8-9156-B75ED8A2DB65}"/>
          </ac:spMkLst>
        </pc:spChg>
        <pc:spChg chg="mod">
          <ac:chgData name="Akram Youssry Mohamed" userId="5c06a8ab-f116-45ec-8ced-b4242aab2b4b" providerId="ADAL" clId="{55B05820-065C-4182-9DC7-50DBF4DE9240}" dt="2024-11-22T12:30:47.577" v="2793"/>
          <ac:spMkLst>
            <pc:docMk/>
            <pc:sldMk cId="2014347114" sldId="264"/>
            <ac:spMk id="47" creationId="{BAD445D6-4A6B-C254-D748-F429931525DC}"/>
          </ac:spMkLst>
        </pc:spChg>
        <pc:spChg chg="mod">
          <ac:chgData name="Akram Youssry Mohamed" userId="5c06a8ab-f116-45ec-8ced-b4242aab2b4b" providerId="ADAL" clId="{55B05820-065C-4182-9DC7-50DBF4DE9240}" dt="2024-11-22T12:30:51.371" v="2795"/>
          <ac:spMkLst>
            <pc:docMk/>
            <pc:sldMk cId="2014347114" sldId="264"/>
            <ac:spMk id="49" creationId="{F9AB4790-16A4-7777-5CB8-66BF95C127B0}"/>
          </ac:spMkLst>
        </pc:spChg>
        <pc:spChg chg="mod">
          <ac:chgData name="Akram Youssry Mohamed" userId="5c06a8ab-f116-45ec-8ced-b4242aab2b4b" providerId="ADAL" clId="{55B05820-065C-4182-9DC7-50DBF4DE9240}" dt="2024-11-22T12:30:51.371" v="2795"/>
          <ac:spMkLst>
            <pc:docMk/>
            <pc:sldMk cId="2014347114" sldId="264"/>
            <ac:spMk id="50" creationId="{2C41A7A9-3B6F-2E51-8464-C2D25519A9BD}"/>
          </ac:spMkLst>
        </pc:spChg>
        <pc:spChg chg="mod">
          <ac:chgData name="Akram Youssry Mohamed" userId="5c06a8ab-f116-45ec-8ced-b4242aab2b4b" providerId="ADAL" clId="{55B05820-065C-4182-9DC7-50DBF4DE9240}" dt="2024-11-22T12:30:54.764" v="2797"/>
          <ac:spMkLst>
            <pc:docMk/>
            <pc:sldMk cId="2014347114" sldId="264"/>
            <ac:spMk id="52" creationId="{38971527-37FF-C473-868D-97C25C51F961}"/>
          </ac:spMkLst>
        </pc:spChg>
        <pc:spChg chg="mod">
          <ac:chgData name="Akram Youssry Mohamed" userId="5c06a8ab-f116-45ec-8ced-b4242aab2b4b" providerId="ADAL" clId="{55B05820-065C-4182-9DC7-50DBF4DE9240}" dt="2024-11-22T12:30:54.764" v="2797"/>
          <ac:spMkLst>
            <pc:docMk/>
            <pc:sldMk cId="2014347114" sldId="264"/>
            <ac:spMk id="53" creationId="{669DC4A2-C521-154F-819F-C5F510E4B6F6}"/>
          </ac:spMkLst>
        </pc:spChg>
        <pc:spChg chg="mod">
          <ac:chgData name="Akram Youssry Mohamed" userId="5c06a8ab-f116-45ec-8ced-b4242aab2b4b" providerId="ADAL" clId="{55B05820-065C-4182-9DC7-50DBF4DE9240}" dt="2024-11-22T12:30:58.143" v="2799"/>
          <ac:spMkLst>
            <pc:docMk/>
            <pc:sldMk cId="2014347114" sldId="264"/>
            <ac:spMk id="55" creationId="{91457846-438F-211B-F7B3-162CED56D64A}"/>
          </ac:spMkLst>
        </pc:spChg>
        <pc:spChg chg="mod">
          <ac:chgData name="Akram Youssry Mohamed" userId="5c06a8ab-f116-45ec-8ced-b4242aab2b4b" providerId="ADAL" clId="{55B05820-065C-4182-9DC7-50DBF4DE9240}" dt="2024-11-22T12:30:58.143" v="2799"/>
          <ac:spMkLst>
            <pc:docMk/>
            <pc:sldMk cId="2014347114" sldId="264"/>
            <ac:spMk id="56" creationId="{F0EA8315-BE0D-5C42-73D6-6509C0F55814}"/>
          </ac:spMkLst>
        </pc:spChg>
        <pc:spChg chg="mod">
          <ac:chgData name="Akram Youssry Mohamed" userId="5c06a8ab-f116-45ec-8ced-b4242aab2b4b" providerId="ADAL" clId="{55B05820-065C-4182-9DC7-50DBF4DE9240}" dt="2024-11-22T12:31:01.394" v="2801"/>
          <ac:spMkLst>
            <pc:docMk/>
            <pc:sldMk cId="2014347114" sldId="264"/>
            <ac:spMk id="58" creationId="{DC26367F-8AF9-330E-2879-4384A78B8A5B}"/>
          </ac:spMkLst>
        </pc:spChg>
        <pc:spChg chg="mod">
          <ac:chgData name="Akram Youssry Mohamed" userId="5c06a8ab-f116-45ec-8ced-b4242aab2b4b" providerId="ADAL" clId="{55B05820-065C-4182-9DC7-50DBF4DE9240}" dt="2024-11-22T12:31:01.394" v="2801"/>
          <ac:spMkLst>
            <pc:docMk/>
            <pc:sldMk cId="2014347114" sldId="264"/>
            <ac:spMk id="59" creationId="{319283B1-2427-F2AB-95FA-01F792FF6244}"/>
          </ac:spMkLst>
        </pc:spChg>
        <pc:spChg chg="mod">
          <ac:chgData name="Akram Youssry Mohamed" userId="5c06a8ab-f116-45ec-8ced-b4242aab2b4b" providerId="ADAL" clId="{55B05820-065C-4182-9DC7-50DBF4DE9240}" dt="2024-11-22T12:32:17.246" v="2824"/>
          <ac:spMkLst>
            <pc:docMk/>
            <pc:sldMk cId="2014347114" sldId="264"/>
            <ac:spMk id="63" creationId="{CD1AAE7A-1948-8CF0-8206-8F79E79FB8B3}"/>
          </ac:spMkLst>
        </pc:spChg>
        <pc:spChg chg="mod">
          <ac:chgData name="Akram Youssry Mohamed" userId="5c06a8ab-f116-45ec-8ced-b4242aab2b4b" providerId="ADAL" clId="{55B05820-065C-4182-9DC7-50DBF4DE9240}" dt="2024-11-22T12:32:17.246" v="2824"/>
          <ac:spMkLst>
            <pc:docMk/>
            <pc:sldMk cId="2014347114" sldId="264"/>
            <ac:spMk id="64" creationId="{44AF6A72-ED72-59B0-84C3-D71F514C98B3}"/>
          </ac:spMkLst>
        </pc:spChg>
        <pc:spChg chg="mod">
          <ac:chgData name="Akram Youssry Mohamed" userId="5c06a8ab-f116-45ec-8ced-b4242aab2b4b" providerId="ADAL" clId="{55B05820-065C-4182-9DC7-50DBF4DE9240}" dt="2024-11-22T12:32:17.246" v="2824"/>
          <ac:spMkLst>
            <pc:docMk/>
            <pc:sldMk cId="2014347114" sldId="264"/>
            <ac:spMk id="65" creationId="{3FCF86ED-58B1-8FB4-9D54-3AB6034A3EBF}"/>
          </ac:spMkLst>
        </pc:spChg>
        <pc:spChg chg="mod">
          <ac:chgData name="Akram Youssry Mohamed" userId="5c06a8ab-f116-45ec-8ced-b4242aab2b4b" providerId="ADAL" clId="{55B05820-065C-4182-9DC7-50DBF4DE9240}" dt="2024-11-22T12:32:22.904" v="2827"/>
          <ac:spMkLst>
            <pc:docMk/>
            <pc:sldMk cId="2014347114" sldId="264"/>
            <ac:spMk id="68" creationId="{106A495B-AAAA-7430-446F-97A48F6A90F7}"/>
          </ac:spMkLst>
        </pc:spChg>
        <pc:spChg chg="mod">
          <ac:chgData name="Akram Youssry Mohamed" userId="5c06a8ab-f116-45ec-8ced-b4242aab2b4b" providerId="ADAL" clId="{55B05820-065C-4182-9DC7-50DBF4DE9240}" dt="2024-11-22T12:32:22.904" v="2827"/>
          <ac:spMkLst>
            <pc:docMk/>
            <pc:sldMk cId="2014347114" sldId="264"/>
            <ac:spMk id="69" creationId="{6CCE5546-5E50-C60D-3DED-CA24A94BEBF0}"/>
          </ac:spMkLst>
        </pc:spChg>
        <pc:spChg chg="mod">
          <ac:chgData name="Akram Youssry Mohamed" userId="5c06a8ab-f116-45ec-8ced-b4242aab2b4b" providerId="ADAL" clId="{55B05820-065C-4182-9DC7-50DBF4DE9240}" dt="2024-11-22T12:32:22.904" v="2827"/>
          <ac:spMkLst>
            <pc:docMk/>
            <pc:sldMk cId="2014347114" sldId="264"/>
            <ac:spMk id="70" creationId="{43A29E4E-4990-8617-349B-45DF9FE4B7A9}"/>
          </ac:spMkLst>
        </pc:spChg>
        <pc:spChg chg="mod">
          <ac:chgData name="Akram Youssry Mohamed" userId="5c06a8ab-f116-45ec-8ced-b4242aab2b4b" providerId="ADAL" clId="{55B05820-065C-4182-9DC7-50DBF4DE9240}" dt="2024-11-22T12:32:26.377" v="2829"/>
          <ac:spMkLst>
            <pc:docMk/>
            <pc:sldMk cId="2014347114" sldId="264"/>
            <ac:spMk id="73" creationId="{CFC0DABA-3F5A-B676-DCB8-A7D03899B13F}"/>
          </ac:spMkLst>
        </pc:spChg>
        <pc:spChg chg="mod">
          <ac:chgData name="Akram Youssry Mohamed" userId="5c06a8ab-f116-45ec-8ced-b4242aab2b4b" providerId="ADAL" clId="{55B05820-065C-4182-9DC7-50DBF4DE9240}" dt="2024-11-22T12:32:26.377" v="2829"/>
          <ac:spMkLst>
            <pc:docMk/>
            <pc:sldMk cId="2014347114" sldId="264"/>
            <ac:spMk id="74" creationId="{9242FE1D-8CE3-DD09-3D33-2733DE4009A5}"/>
          </ac:spMkLst>
        </pc:spChg>
        <pc:spChg chg="mod">
          <ac:chgData name="Akram Youssry Mohamed" userId="5c06a8ab-f116-45ec-8ced-b4242aab2b4b" providerId="ADAL" clId="{55B05820-065C-4182-9DC7-50DBF4DE9240}" dt="2024-11-22T12:32:26.377" v="2829"/>
          <ac:spMkLst>
            <pc:docMk/>
            <pc:sldMk cId="2014347114" sldId="264"/>
            <ac:spMk id="75" creationId="{2EBEA1FB-65F5-7D32-A6BF-506022E6D9E8}"/>
          </ac:spMkLst>
        </pc:spChg>
        <pc:spChg chg="mod">
          <ac:chgData name="Akram Youssry Mohamed" userId="5c06a8ab-f116-45ec-8ced-b4242aab2b4b" providerId="ADAL" clId="{55B05820-065C-4182-9DC7-50DBF4DE9240}" dt="2024-11-22T12:32:29.679" v="2831"/>
          <ac:spMkLst>
            <pc:docMk/>
            <pc:sldMk cId="2014347114" sldId="264"/>
            <ac:spMk id="78" creationId="{FC4031AA-3251-D1BB-47DF-771E859947CE}"/>
          </ac:spMkLst>
        </pc:spChg>
        <pc:spChg chg="mod">
          <ac:chgData name="Akram Youssry Mohamed" userId="5c06a8ab-f116-45ec-8ced-b4242aab2b4b" providerId="ADAL" clId="{55B05820-065C-4182-9DC7-50DBF4DE9240}" dt="2024-11-22T12:32:29.679" v="2831"/>
          <ac:spMkLst>
            <pc:docMk/>
            <pc:sldMk cId="2014347114" sldId="264"/>
            <ac:spMk id="79" creationId="{B7B291E1-B107-6D5A-8F69-2136FC189212}"/>
          </ac:spMkLst>
        </pc:spChg>
        <pc:spChg chg="mod">
          <ac:chgData name="Akram Youssry Mohamed" userId="5c06a8ab-f116-45ec-8ced-b4242aab2b4b" providerId="ADAL" clId="{55B05820-065C-4182-9DC7-50DBF4DE9240}" dt="2024-11-22T12:32:29.679" v="2831"/>
          <ac:spMkLst>
            <pc:docMk/>
            <pc:sldMk cId="2014347114" sldId="264"/>
            <ac:spMk id="80" creationId="{0988C713-15E0-A625-D2E3-1DE9C02A7096}"/>
          </ac:spMkLst>
        </pc:spChg>
        <pc:spChg chg="mod">
          <ac:chgData name="Akram Youssry Mohamed" userId="5c06a8ab-f116-45ec-8ced-b4242aab2b4b" providerId="ADAL" clId="{55B05820-065C-4182-9DC7-50DBF4DE9240}" dt="2024-11-22T12:32:31.942" v="2833"/>
          <ac:spMkLst>
            <pc:docMk/>
            <pc:sldMk cId="2014347114" sldId="264"/>
            <ac:spMk id="83" creationId="{E1385A56-0DDB-3CFF-83C3-5B9457188E5D}"/>
          </ac:spMkLst>
        </pc:spChg>
        <pc:spChg chg="mod">
          <ac:chgData name="Akram Youssry Mohamed" userId="5c06a8ab-f116-45ec-8ced-b4242aab2b4b" providerId="ADAL" clId="{55B05820-065C-4182-9DC7-50DBF4DE9240}" dt="2024-11-22T12:32:31.942" v="2833"/>
          <ac:spMkLst>
            <pc:docMk/>
            <pc:sldMk cId="2014347114" sldId="264"/>
            <ac:spMk id="84" creationId="{96BE9133-6082-A1FC-FB96-F531BFFBAA9A}"/>
          </ac:spMkLst>
        </pc:spChg>
        <pc:spChg chg="mod">
          <ac:chgData name="Akram Youssry Mohamed" userId="5c06a8ab-f116-45ec-8ced-b4242aab2b4b" providerId="ADAL" clId="{55B05820-065C-4182-9DC7-50DBF4DE9240}" dt="2024-11-22T12:32:31.942" v="2833"/>
          <ac:spMkLst>
            <pc:docMk/>
            <pc:sldMk cId="2014347114" sldId="264"/>
            <ac:spMk id="85" creationId="{B4BAED74-DE97-3157-2710-F8BAFD048415}"/>
          </ac:spMkLst>
        </pc:spChg>
        <pc:spChg chg="mod">
          <ac:chgData name="Akram Youssry Mohamed" userId="5c06a8ab-f116-45ec-8ced-b4242aab2b4b" providerId="ADAL" clId="{55B05820-065C-4182-9DC7-50DBF4DE9240}" dt="2024-11-22T12:32:34.943" v="2835"/>
          <ac:spMkLst>
            <pc:docMk/>
            <pc:sldMk cId="2014347114" sldId="264"/>
            <ac:spMk id="88" creationId="{9C2EDD35-87CA-16CE-858F-8091187D7864}"/>
          </ac:spMkLst>
        </pc:spChg>
        <pc:spChg chg="mod">
          <ac:chgData name="Akram Youssry Mohamed" userId="5c06a8ab-f116-45ec-8ced-b4242aab2b4b" providerId="ADAL" clId="{55B05820-065C-4182-9DC7-50DBF4DE9240}" dt="2024-11-22T12:32:34.943" v="2835"/>
          <ac:spMkLst>
            <pc:docMk/>
            <pc:sldMk cId="2014347114" sldId="264"/>
            <ac:spMk id="89" creationId="{0CAB957E-5A74-CCFA-EE9A-CFF7AE06103D}"/>
          </ac:spMkLst>
        </pc:spChg>
        <pc:spChg chg="mod">
          <ac:chgData name="Akram Youssry Mohamed" userId="5c06a8ab-f116-45ec-8ced-b4242aab2b4b" providerId="ADAL" clId="{55B05820-065C-4182-9DC7-50DBF4DE9240}" dt="2024-11-22T12:32:34.943" v="2835"/>
          <ac:spMkLst>
            <pc:docMk/>
            <pc:sldMk cId="2014347114" sldId="264"/>
            <ac:spMk id="90" creationId="{9531A955-A118-FF08-098A-8412D7B884BE}"/>
          </ac:spMkLst>
        </pc:spChg>
        <pc:spChg chg="mod">
          <ac:chgData name="Akram Youssry Mohamed" userId="5c06a8ab-f116-45ec-8ced-b4242aab2b4b" providerId="ADAL" clId="{55B05820-065C-4182-9DC7-50DBF4DE9240}" dt="2024-11-22T12:32:37.888" v="2837"/>
          <ac:spMkLst>
            <pc:docMk/>
            <pc:sldMk cId="2014347114" sldId="264"/>
            <ac:spMk id="93" creationId="{A340AF9D-C3A4-A4F3-C3F1-3DD7D61186E7}"/>
          </ac:spMkLst>
        </pc:spChg>
        <pc:spChg chg="mod">
          <ac:chgData name="Akram Youssry Mohamed" userId="5c06a8ab-f116-45ec-8ced-b4242aab2b4b" providerId="ADAL" clId="{55B05820-065C-4182-9DC7-50DBF4DE9240}" dt="2024-11-22T12:32:37.888" v="2837"/>
          <ac:spMkLst>
            <pc:docMk/>
            <pc:sldMk cId="2014347114" sldId="264"/>
            <ac:spMk id="94" creationId="{966561AE-4F4F-58DE-BDC1-5BFB2456BC11}"/>
          </ac:spMkLst>
        </pc:spChg>
        <pc:spChg chg="mod">
          <ac:chgData name="Akram Youssry Mohamed" userId="5c06a8ab-f116-45ec-8ced-b4242aab2b4b" providerId="ADAL" clId="{55B05820-065C-4182-9DC7-50DBF4DE9240}" dt="2024-11-22T12:32:37.888" v="2837"/>
          <ac:spMkLst>
            <pc:docMk/>
            <pc:sldMk cId="2014347114" sldId="264"/>
            <ac:spMk id="95" creationId="{A55A2EB7-132C-B9B9-E410-249CDF33C8D5}"/>
          </ac:spMkLst>
        </pc:spChg>
        <pc:spChg chg="mod">
          <ac:chgData name="Akram Youssry Mohamed" userId="5c06a8ab-f116-45ec-8ced-b4242aab2b4b" providerId="ADAL" clId="{55B05820-065C-4182-9DC7-50DBF4DE9240}" dt="2024-11-22T12:32:45.829" v="2841"/>
          <ac:spMkLst>
            <pc:docMk/>
            <pc:sldMk cId="2014347114" sldId="264"/>
            <ac:spMk id="98" creationId="{9566E26F-51C4-B076-FC6E-898DC221CD55}"/>
          </ac:spMkLst>
        </pc:spChg>
        <pc:spChg chg="mod">
          <ac:chgData name="Akram Youssry Mohamed" userId="5c06a8ab-f116-45ec-8ced-b4242aab2b4b" providerId="ADAL" clId="{55B05820-065C-4182-9DC7-50DBF4DE9240}" dt="2024-11-22T12:32:45.829" v="2841"/>
          <ac:spMkLst>
            <pc:docMk/>
            <pc:sldMk cId="2014347114" sldId="264"/>
            <ac:spMk id="99" creationId="{D5C4F741-F382-BEC3-A7C6-F8BECBC3527B}"/>
          </ac:spMkLst>
        </pc:spChg>
        <pc:spChg chg="mod">
          <ac:chgData name="Akram Youssry Mohamed" userId="5c06a8ab-f116-45ec-8ced-b4242aab2b4b" providerId="ADAL" clId="{55B05820-065C-4182-9DC7-50DBF4DE9240}" dt="2024-11-22T12:32:45.829" v="2841"/>
          <ac:spMkLst>
            <pc:docMk/>
            <pc:sldMk cId="2014347114" sldId="264"/>
            <ac:spMk id="100" creationId="{456297CE-2F93-AC13-D6A2-19E3A6C4AD44}"/>
          </ac:spMkLst>
        </pc:spChg>
        <pc:spChg chg="mod">
          <ac:chgData name="Akram Youssry Mohamed" userId="5c06a8ab-f116-45ec-8ced-b4242aab2b4b" providerId="ADAL" clId="{55B05820-065C-4182-9DC7-50DBF4DE9240}" dt="2024-11-22T12:32:53.746" v="2843"/>
          <ac:spMkLst>
            <pc:docMk/>
            <pc:sldMk cId="2014347114" sldId="264"/>
            <ac:spMk id="103" creationId="{7189118D-D4ED-1578-C59A-80D58FF5D2F6}"/>
          </ac:spMkLst>
        </pc:spChg>
        <pc:spChg chg="mod">
          <ac:chgData name="Akram Youssry Mohamed" userId="5c06a8ab-f116-45ec-8ced-b4242aab2b4b" providerId="ADAL" clId="{55B05820-065C-4182-9DC7-50DBF4DE9240}" dt="2024-11-22T12:32:53.746" v="2843"/>
          <ac:spMkLst>
            <pc:docMk/>
            <pc:sldMk cId="2014347114" sldId="264"/>
            <ac:spMk id="104" creationId="{AEA5D1EC-8415-E2BF-B3B6-B84784838BF2}"/>
          </ac:spMkLst>
        </pc:spChg>
        <pc:spChg chg="mod">
          <ac:chgData name="Akram Youssry Mohamed" userId="5c06a8ab-f116-45ec-8ced-b4242aab2b4b" providerId="ADAL" clId="{55B05820-065C-4182-9DC7-50DBF4DE9240}" dt="2024-11-22T12:32:53.746" v="2843"/>
          <ac:spMkLst>
            <pc:docMk/>
            <pc:sldMk cId="2014347114" sldId="264"/>
            <ac:spMk id="105" creationId="{07A02A37-4EEE-B04D-A8FD-8F09C42A52C0}"/>
          </ac:spMkLst>
        </pc:spChg>
        <pc:spChg chg="mod">
          <ac:chgData name="Akram Youssry Mohamed" userId="5c06a8ab-f116-45ec-8ced-b4242aab2b4b" providerId="ADAL" clId="{55B05820-065C-4182-9DC7-50DBF4DE9240}" dt="2024-11-22T12:44:39.400" v="3015"/>
          <ac:spMkLst>
            <pc:docMk/>
            <pc:sldMk cId="2014347114" sldId="264"/>
            <ac:spMk id="108" creationId="{5D8DDF8E-68A7-9D99-7E91-92D0867B3F45}"/>
          </ac:spMkLst>
        </pc:spChg>
        <pc:spChg chg="mod">
          <ac:chgData name="Akram Youssry Mohamed" userId="5c06a8ab-f116-45ec-8ced-b4242aab2b4b" providerId="ADAL" clId="{55B05820-065C-4182-9DC7-50DBF4DE9240}" dt="2024-11-22T12:44:39.400" v="3015"/>
          <ac:spMkLst>
            <pc:docMk/>
            <pc:sldMk cId="2014347114" sldId="264"/>
            <ac:spMk id="109" creationId="{E9274884-C85D-F198-56E5-5E0B65325F6E}"/>
          </ac:spMkLst>
        </pc:spChg>
        <pc:spChg chg="mod">
          <ac:chgData name="Akram Youssry Mohamed" userId="5c06a8ab-f116-45ec-8ced-b4242aab2b4b" providerId="ADAL" clId="{55B05820-065C-4182-9DC7-50DBF4DE9240}" dt="2024-11-22T12:44:39.400" v="3015"/>
          <ac:spMkLst>
            <pc:docMk/>
            <pc:sldMk cId="2014347114" sldId="264"/>
            <ac:spMk id="110" creationId="{992928DC-134E-4864-2620-7B544B1E14DF}"/>
          </ac:spMkLst>
        </pc:spChg>
        <pc:grpChg chg="add mod">
          <ac:chgData name="Akram Youssry Mohamed" userId="5c06a8ab-f116-45ec-8ced-b4242aab2b4b" providerId="ADAL" clId="{55B05820-065C-4182-9DC7-50DBF4DE9240}" dt="2024-11-22T12:32:00.697" v="2822" actId="164"/>
          <ac:grpSpMkLst>
            <pc:docMk/>
            <pc:sldMk cId="2014347114" sldId="264"/>
            <ac:grpSpMk id="6" creationId="{2CD67675-E8BE-6B9A-7870-DC7DE322BED9}"/>
          </ac:grpSpMkLst>
        </pc:grpChg>
        <pc:grpChg chg="add del mod ord">
          <ac:chgData name="Akram Youssry Mohamed" userId="5c06a8ab-f116-45ec-8ced-b4242aab2b4b" providerId="ADAL" clId="{55B05820-065C-4182-9DC7-50DBF4DE9240}" dt="2024-11-22T12:31:43.784" v="2821" actId="478"/>
          <ac:grpSpMkLst>
            <pc:docMk/>
            <pc:sldMk cId="2014347114" sldId="264"/>
            <ac:grpSpMk id="7" creationId="{98FC6FBF-DDF8-D2C4-893D-07DF58B9D40D}"/>
          </ac:grpSpMkLst>
        </pc:grpChg>
        <pc:grpChg chg="add del mod">
          <ac:chgData name="Akram Youssry Mohamed" userId="5c06a8ab-f116-45ec-8ced-b4242aab2b4b" providerId="ADAL" clId="{55B05820-065C-4182-9DC7-50DBF4DE9240}" dt="2024-11-22T12:31:16.538" v="2803" actId="478"/>
          <ac:grpSpMkLst>
            <pc:docMk/>
            <pc:sldMk cId="2014347114" sldId="264"/>
            <ac:grpSpMk id="12" creationId="{32715398-5194-0E31-DDAF-2A4D72B7CCA8}"/>
          </ac:grpSpMkLst>
        </pc:grpChg>
        <pc:grpChg chg="add del mod">
          <ac:chgData name="Akram Youssry Mohamed" userId="5c06a8ab-f116-45ec-8ced-b4242aab2b4b" providerId="ADAL" clId="{55B05820-065C-4182-9DC7-50DBF4DE9240}" dt="2024-11-22T12:31:16.538" v="2803" actId="478"/>
          <ac:grpSpMkLst>
            <pc:docMk/>
            <pc:sldMk cId="2014347114" sldId="264"/>
            <ac:grpSpMk id="15" creationId="{9F46E5D2-9EF0-C03F-0705-B0185D08229F}"/>
          </ac:grpSpMkLst>
        </pc:grpChg>
        <pc:grpChg chg="add del mod">
          <ac:chgData name="Akram Youssry Mohamed" userId="5c06a8ab-f116-45ec-8ced-b4242aab2b4b" providerId="ADAL" clId="{55B05820-065C-4182-9DC7-50DBF4DE9240}" dt="2024-11-22T12:31:16.538" v="2803" actId="478"/>
          <ac:grpSpMkLst>
            <pc:docMk/>
            <pc:sldMk cId="2014347114" sldId="264"/>
            <ac:grpSpMk id="18" creationId="{A78DAC48-FA67-64C5-C693-F729CBAE0805}"/>
          </ac:grpSpMkLst>
        </pc:grpChg>
        <pc:grpChg chg="add del mod">
          <ac:chgData name="Akram Youssry Mohamed" userId="5c06a8ab-f116-45ec-8ced-b4242aab2b4b" providerId="ADAL" clId="{55B05820-065C-4182-9DC7-50DBF4DE9240}" dt="2024-11-22T12:31:16.538" v="2803" actId="478"/>
          <ac:grpSpMkLst>
            <pc:docMk/>
            <pc:sldMk cId="2014347114" sldId="264"/>
            <ac:grpSpMk id="21" creationId="{112C1CB4-33B6-C5BF-119F-05BCBCA7555C}"/>
          </ac:grpSpMkLst>
        </pc:grpChg>
        <pc:grpChg chg="add del mod">
          <ac:chgData name="Akram Youssry Mohamed" userId="5c06a8ab-f116-45ec-8ced-b4242aab2b4b" providerId="ADAL" clId="{55B05820-065C-4182-9DC7-50DBF4DE9240}" dt="2024-11-22T12:31:22.173" v="2805" actId="478"/>
          <ac:grpSpMkLst>
            <pc:docMk/>
            <pc:sldMk cId="2014347114" sldId="264"/>
            <ac:grpSpMk id="39" creationId="{5E708393-D72F-5198-6619-77E72E222F85}"/>
          </ac:grpSpMkLst>
        </pc:grpChg>
        <pc:grpChg chg="add del mod">
          <ac:chgData name="Akram Youssry Mohamed" userId="5c06a8ab-f116-45ec-8ced-b4242aab2b4b" providerId="ADAL" clId="{55B05820-065C-4182-9DC7-50DBF4DE9240}" dt="2024-11-22T12:31:30.033" v="2817" actId="478"/>
          <ac:grpSpMkLst>
            <pc:docMk/>
            <pc:sldMk cId="2014347114" sldId="264"/>
            <ac:grpSpMk id="42" creationId="{DEE6174C-B194-FE12-9F1E-2D578C7A8E16}"/>
          </ac:grpSpMkLst>
        </pc:grpChg>
        <pc:grpChg chg="add del mod">
          <ac:chgData name="Akram Youssry Mohamed" userId="5c06a8ab-f116-45ec-8ced-b4242aab2b4b" providerId="ADAL" clId="{55B05820-065C-4182-9DC7-50DBF4DE9240}" dt="2024-11-22T12:31:31.353" v="2819" actId="478"/>
          <ac:grpSpMkLst>
            <pc:docMk/>
            <pc:sldMk cId="2014347114" sldId="264"/>
            <ac:grpSpMk id="45" creationId="{6EFEA260-F648-E58D-1859-9E2541B369D8}"/>
          </ac:grpSpMkLst>
        </pc:grpChg>
        <pc:grpChg chg="add del mod">
          <ac:chgData name="Akram Youssry Mohamed" userId="5c06a8ab-f116-45ec-8ced-b4242aab2b4b" providerId="ADAL" clId="{55B05820-065C-4182-9DC7-50DBF4DE9240}" dt="2024-11-22T12:31:28.080" v="2814" actId="478"/>
          <ac:grpSpMkLst>
            <pc:docMk/>
            <pc:sldMk cId="2014347114" sldId="264"/>
            <ac:grpSpMk id="48" creationId="{228F70C7-D7C2-6A3B-239A-87F86049AB17}"/>
          </ac:grpSpMkLst>
        </pc:grpChg>
        <pc:grpChg chg="add del mod">
          <ac:chgData name="Akram Youssry Mohamed" userId="5c06a8ab-f116-45ec-8ced-b4242aab2b4b" providerId="ADAL" clId="{55B05820-065C-4182-9DC7-50DBF4DE9240}" dt="2024-11-22T12:31:24.943" v="2809" actId="478"/>
          <ac:grpSpMkLst>
            <pc:docMk/>
            <pc:sldMk cId="2014347114" sldId="264"/>
            <ac:grpSpMk id="51" creationId="{19F2EEC8-67FB-1AC4-8B73-9AF9C7684F63}"/>
          </ac:grpSpMkLst>
        </pc:grpChg>
        <pc:grpChg chg="add del mod">
          <ac:chgData name="Akram Youssry Mohamed" userId="5c06a8ab-f116-45ec-8ced-b4242aab2b4b" providerId="ADAL" clId="{55B05820-065C-4182-9DC7-50DBF4DE9240}" dt="2024-11-22T12:31:28.549" v="2815" actId="478"/>
          <ac:grpSpMkLst>
            <pc:docMk/>
            <pc:sldMk cId="2014347114" sldId="264"/>
            <ac:grpSpMk id="54" creationId="{501285AD-C1C5-432C-D680-071373E91BD3}"/>
          </ac:grpSpMkLst>
        </pc:grpChg>
        <pc:grpChg chg="add del mod">
          <ac:chgData name="Akram Youssry Mohamed" userId="5c06a8ab-f116-45ec-8ced-b4242aab2b4b" providerId="ADAL" clId="{55B05820-065C-4182-9DC7-50DBF4DE9240}" dt="2024-11-22T12:31:24.174" v="2808" actId="478"/>
          <ac:grpSpMkLst>
            <pc:docMk/>
            <pc:sldMk cId="2014347114" sldId="264"/>
            <ac:grpSpMk id="57" creationId="{D380555E-42AF-88C4-1AFC-AEE002EE8C56}"/>
          </ac:grpSpMkLst>
        </pc:grpChg>
        <pc:grpChg chg="add mod">
          <ac:chgData name="Akram Youssry Mohamed" userId="5c06a8ab-f116-45ec-8ced-b4242aab2b4b" providerId="ADAL" clId="{55B05820-065C-4182-9DC7-50DBF4DE9240}" dt="2024-11-22T12:33:11.511" v="2848" actId="1076"/>
          <ac:grpSpMkLst>
            <pc:docMk/>
            <pc:sldMk cId="2014347114" sldId="264"/>
            <ac:grpSpMk id="60" creationId="{82887D94-05CF-F0F2-A4F6-A85E981E1F15}"/>
          </ac:grpSpMkLst>
        </pc:grpChg>
        <pc:grpChg chg="add mod">
          <ac:chgData name="Akram Youssry Mohamed" userId="5c06a8ab-f116-45ec-8ced-b4242aab2b4b" providerId="ADAL" clId="{55B05820-065C-4182-9DC7-50DBF4DE9240}" dt="2024-11-22T12:32:22.433" v="2826" actId="1076"/>
          <ac:grpSpMkLst>
            <pc:docMk/>
            <pc:sldMk cId="2014347114" sldId="264"/>
            <ac:grpSpMk id="61" creationId="{9B58DD9B-A417-9076-82D3-E869FBEF8691}"/>
          </ac:grpSpMkLst>
        </pc:grpChg>
        <pc:grpChg chg="mod">
          <ac:chgData name="Akram Youssry Mohamed" userId="5c06a8ab-f116-45ec-8ced-b4242aab2b4b" providerId="ADAL" clId="{55B05820-065C-4182-9DC7-50DBF4DE9240}" dt="2024-11-22T12:32:17.246" v="2824"/>
          <ac:grpSpMkLst>
            <pc:docMk/>
            <pc:sldMk cId="2014347114" sldId="264"/>
            <ac:grpSpMk id="62" creationId="{489D19ED-B158-B1ED-2545-64ED6D997919}"/>
          </ac:grpSpMkLst>
        </pc:grpChg>
        <pc:grpChg chg="add mod">
          <ac:chgData name="Akram Youssry Mohamed" userId="5c06a8ab-f116-45ec-8ced-b4242aab2b4b" providerId="ADAL" clId="{55B05820-065C-4182-9DC7-50DBF4DE9240}" dt="2024-11-22T12:32:25.833" v="2828" actId="1076"/>
          <ac:grpSpMkLst>
            <pc:docMk/>
            <pc:sldMk cId="2014347114" sldId="264"/>
            <ac:grpSpMk id="66" creationId="{9593781E-3AD5-3305-ADC8-22F3A78B9494}"/>
          </ac:grpSpMkLst>
        </pc:grpChg>
        <pc:grpChg chg="mod">
          <ac:chgData name="Akram Youssry Mohamed" userId="5c06a8ab-f116-45ec-8ced-b4242aab2b4b" providerId="ADAL" clId="{55B05820-065C-4182-9DC7-50DBF4DE9240}" dt="2024-11-22T12:32:22.904" v="2827"/>
          <ac:grpSpMkLst>
            <pc:docMk/>
            <pc:sldMk cId="2014347114" sldId="264"/>
            <ac:grpSpMk id="67" creationId="{06D8BE57-EC4B-00B6-00A5-5B269A55E0F6}"/>
          </ac:grpSpMkLst>
        </pc:grpChg>
        <pc:grpChg chg="add mod">
          <ac:chgData name="Akram Youssry Mohamed" userId="5c06a8ab-f116-45ec-8ced-b4242aab2b4b" providerId="ADAL" clId="{55B05820-065C-4182-9DC7-50DBF4DE9240}" dt="2024-11-22T12:34:58.680" v="2866" actId="1038"/>
          <ac:grpSpMkLst>
            <pc:docMk/>
            <pc:sldMk cId="2014347114" sldId="264"/>
            <ac:grpSpMk id="71" creationId="{9EF7E065-5B7D-6283-02C6-9555F14FA111}"/>
          </ac:grpSpMkLst>
        </pc:grpChg>
        <pc:grpChg chg="mod">
          <ac:chgData name="Akram Youssry Mohamed" userId="5c06a8ab-f116-45ec-8ced-b4242aab2b4b" providerId="ADAL" clId="{55B05820-065C-4182-9DC7-50DBF4DE9240}" dt="2024-11-22T12:32:26.377" v="2829"/>
          <ac:grpSpMkLst>
            <pc:docMk/>
            <pc:sldMk cId="2014347114" sldId="264"/>
            <ac:grpSpMk id="72" creationId="{6942348D-263B-5BA3-D8C1-16E8E4C25AAB}"/>
          </ac:grpSpMkLst>
        </pc:grpChg>
        <pc:grpChg chg="add mod">
          <ac:chgData name="Akram Youssry Mohamed" userId="5c06a8ab-f116-45ec-8ced-b4242aab2b4b" providerId="ADAL" clId="{55B05820-065C-4182-9DC7-50DBF4DE9240}" dt="2024-11-22T12:32:31.434" v="2832" actId="1076"/>
          <ac:grpSpMkLst>
            <pc:docMk/>
            <pc:sldMk cId="2014347114" sldId="264"/>
            <ac:grpSpMk id="76" creationId="{84C8CB83-59BD-99C2-4ED7-E58B4D6A0448}"/>
          </ac:grpSpMkLst>
        </pc:grpChg>
        <pc:grpChg chg="mod">
          <ac:chgData name="Akram Youssry Mohamed" userId="5c06a8ab-f116-45ec-8ced-b4242aab2b4b" providerId="ADAL" clId="{55B05820-065C-4182-9DC7-50DBF4DE9240}" dt="2024-11-22T12:32:29.679" v="2831"/>
          <ac:grpSpMkLst>
            <pc:docMk/>
            <pc:sldMk cId="2014347114" sldId="264"/>
            <ac:grpSpMk id="77" creationId="{A83DE7D9-EFEE-E961-3D72-BC3404C01153}"/>
          </ac:grpSpMkLst>
        </pc:grpChg>
        <pc:grpChg chg="add mod">
          <ac:chgData name="Akram Youssry Mohamed" userId="5c06a8ab-f116-45ec-8ced-b4242aab2b4b" providerId="ADAL" clId="{55B05820-065C-4182-9DC7-50DBF4DE9240}" dt="2024-11-22T12:32:42.787" v="2839" actId="1076"/>
          <ac:grpSpMkLst>
            <pc:docMk/>
            <pc:sldMk cId="2014347114" sldId="264"/>
            <ac:grpSpMk id="81" creationId="{694A5EC7-04AB-9618-696B-5651274E2FEE}"/>
          </ac:grpSpMkLst>
        </pc:grpChg>
        <pc:grpChg chg="mod">
          <ac:chgData name="Akram Youssry Mohamed" userId="5c06a8ab-f116-45ec-8ced-b4242aab2b4b" providerId="ADAL" clId="{55B05820-065C-4182-9DC7-50DBF4DE9240}" dt="2024-11-22T12:32:31.942" v="2833"/>
          <ac:grpSpMkLst>
            <pc:docMk/>
            <pc:sldMk cId="2014347114" sldId="264"/>
            <ac:grpSpMk id="82" creationId="{1BC2D8A7-4DA8-8D17-438A-A836ECF5E24A}"/>
          </ac:grpSpMkLst>
        </pc:grpChg>
        <pc:grpChg chg="add mod">
          <ac:chgData name="Akram Youssry Mohamed" userId="5c06a8ab-f116-45ec-8ced-b4242aab2b4b" providerId="ADAL" clId="{55B05820-065C-4182-9DC7-50DBF4DE9240}" dt="2024-11-22T12:32:45.127" v="2840" actId="1076"/>
          <ac:grpSpMkLst>
            <pc:docMk/>
            <pc:sldMk cId="2014347114" sldId="264"/>
            <ac:grpSpMk id="86" creationId="{758245D4-DEAD-ED53-76FF-271BC5E87FDC}"/>
          </ac:grpSpMkLst>
        </pc:grpChg>
        <pc:grpChg chg="mod">
          <ac:chgData name="Akram Youssry Mohamed" userId="5c06a8ab-f116-45ec-8ced-b4242aab2b4b" providerId="ADAL" clId="{55B05820-065C-4182-9DC7-50DBF4DE9240}" dt="2024-11-22T12:32:34.943" v="2835"/>
          <ac:grpSpMkLst>
            <pc:docMk/>
            <pc:sldMk cId="2014347114" sldId="264"/>
            <ac:grpSpMk id="87" creationId="{7283BA3B-7DE2-8843-0931-3E4F248B548F}"/>
          </ac:grpSpMkLst>
        </pc:grpChg>
        <pc:grpChg chg="add mod">
          <ac:chgData name="Akram Youssry Mohamed" userId="5c06a8ab-f116-45ec-8ced-b4242aab2b4b" providerId="ADAL" clId="{55B05820-065C-4182-9DC7-50DBF4DE9240}" dt="2024-11-22T12:32:40.978" v="2838" actId="1076"/>
          <ac:grpSpMkLst>
            <pc:docMk/>
            <pc:sldMk cId="2014347114" sldId="264"/>
            <ac:grpSpMk id="91" creationId="{31A04BE0-17C9-6121-9EE3-A690C585A86A}"/>
          </ac:grpSpMkLst>
        </pc:grpChg>
        <pc:grpChg chg="mod">
          <ac:chgData name="Akram Youssry Mohamed" userId="5c06a8ab-f116-45ec-8ced-b4242aab2b4b" providerId="ADAL" clId="{55B05820-065C-4182-9DC7-50DBF4DE9240}" dt="2024-11-22T12:32:37.888" v="2837"/>
          <ac:grpSpMkLst>
            <pc:docMk/>
            <pc:sldMk cId="2014347114" sldId="264"/>
            <ac:grpSpMk id="92" creationId="{9BA91822-92B4-315D-B730-F9EE3021AE7B}"/>
          </ac:grpSpMkLst>
        </pc:grpChg>
        <pc:grpChg chg="add mod">
          <ac:chgData name="Akram Youssry Mohamed" userId="5c06a8ab-f116-45ec-8ced-b4242aab2b4b" providerId="ADAL" clId="{55B05820-065C-4182-9DC7-50DBF4DE9240}" dt="2024-11-22T12:32:52.200" v="2842" actId="1076"/>
          <ac:grpSpMkLst>
            <pc:docMk/>
            <pc:sldMk cId="2014347114" sldId="264"/>
            <ac:grpSpMk id="96" creationId="{B24152E2-9B95-1717-CF60-1B2798507AD8}"/>
          </ac:grpSpMkLst>
        </pc:grpChg>
        <pc:grpChg chg="mod">
          <ac:chgData name="Akram Youssry Mohamed" userId="5c06a8ab-f116-45ec-8ced-b4242aab2b4b" providerId="ADAL" clId="{55B05820-065C-4182-9DC7-50DBF4DE9240}" dt="2024-11-22T12:32:45.829" v="2841"/>
          <ac:grpSpMkLst>
            <pc:docMk/>
            <pc:sldMk cId="2014347114" sldId="264"/>
            <ac:grpSpMk id="97" creationId="{E116E6FA-4E2F-ED84-2973-730EDD6AAFFF}"/>
          </ac:grpSpMkLst>
        </pc:grpChg>
        <pc:grpChg chg="add mod">
          <ac:chgData name="Akram Youssry Mohamed" userId="5c06a8ab-f116-45ec-8ced-b4242aab2b4b" providerId="ADAL" clId="{55B05820-065C-4182-9DC7-50DBF4DE9240}" dt="2024-11-22T12:33:00.907" v="2846" actId="1076"/>
          <ac:grpSpMkLst>
            <pc:docMk/>
            <pc:sldMk cId="2014347114" sldId="264"/>
            <ac:grpSpMk id="101" creationId="{3133AAC5-D94B-5E43-50A5-39E8D6B2A697}"/>
          </ac:grpSpMkLst>
        </pc:grpChg>
        <pc:grpChg chg="mod">
          <ac:chgData name="Akram Youssry Mohamed" userId="5c06a8ab-f116-45ec-8ced-b4242aab2b4b" providerId="ADAL" clId="{55B05820-065C-4182-9DC7-50DBF4DE9240}" dt="2024-11-22T12:32:53.746" v="2843"/>
          <ac:grpSpMkLst>
            <pc:docMk/>
            <pc:sldMk cId="2014347114" sldId="264"/>
            <ac:grpSpMk id="102" creationId="{C3E9D566-8652-D0B7-E1CA-0D2AB3DDF537}"/>
          </ac:grpSpMkLst>
        </pc:grpChg>
        <pc:grpChg chg="add mod">
          <ac:chgData name="Akram Youssry Mohamed" userId="5c06a8ab-f116-45ec-8ced-b4242aab2b4b" providerId="ADAL" clId="{55B05820-065C-4182-9DC7-50DBF4DE9240}" dt="2024-11-22T12:44:46.076" v="3017" actId="1076"/>
          <ac:grpSpMkLst>
            <pc:docMk/>
            <pc:sldMk cId="2014347114" sldId="264"/>
            <ac:grpSpMk id="106" creationId="{0D763951-FBF1-C936-E7F3-DBAF004D5CBF}"/>
          </ac:grpSpMkLst>
        </pc:grpChg>
        <pc:grpChg chg="mod">
          <ac:chgData name="Akram Youssry Mohamed" userId="5c06a8ab-f116-45ec-8ced-b4242aab2b4b" providerId="ADAL" clId="{55B05820-065C-4182-9DC7-50DBF4DE9240}" dt="2024-11-22T12:44:39.400" v="3015"/>
          <ac:grpSpMkLst>
            <pc:docMk/>
            <pc:sldMk cId="2014347114" sldId="264"/>
            <ac:grpSpMk id="107" creationId="{86AB953E-4830-6B44-7B50-F166C0D5E7DB}"/>
          </ac:grpSpMkLst>
        </pc:grpChg>
      </pc:sldChg>
      <pc:sldChg chg="addSp modSp mod ord modAnim">
        <pc:chgData name="Akram Youssry Mohamed" userId="5c06a8ab-f116-45ec-8ced-b4242aab2b4b" providerId="ADAL" clId="{55B05820-065C-4182-9DC7-50DBF4DE9240}" dt="2024-11-22T13:09:33.438" v="3698" actId="20577"/>
        <pc:sldMkLst>
          <pc:docMk/>
          <pc:sldMk cId="1392571635" sldId="273"/>
        </pc:sldMkLst>
        <pc:spChg chg="mod">
          <ac:chgData name="Akram Youssry Mohamed" userId="5c06a8ab-f116-45ec-8ced-b4242aab2b4b" providerId="ADAL" clId="{55B05820-065C-4182-9DC7-50DBF4DE9240}" dt="2024-11-22T13:09:33.438" v="3698" actId="20577"/>
          <ac:spMkLst>
            <pc:docMk/>
            <pc:sldMk cId="1392571635" sldId="273"/>
            <ac:spMk id="3" creationId="{A33211B5-37DE-447B-AE4C-07AE51F59412}"/>
          </ac:spMkLst>
        </pc:spChg>
        <pc:spChg chg="add mod">
          <ac:chgData name="Akram Youssry Mohamed" userId="5c06a8ab-f116-45ec-8ced-b4242aab2b4b" providerId="ADAL" clId="{55B05820-065C-4182-9DC7-50DBF4DE9240}" dt="2024-11-22T13:02:01.462" v="3525" actId="1076"/>
          <ac:spMkLst>
            <pc:docMk/>
            <pc:sldMk cId="1392571635" sldId="273"/>
            <ac:spMk id="22" creationId="{7C33545E-8603-CB7B-9896-D889EE3D76F7}"/>
          </ac:spMkLst>
        </pc:spChg>
        <pc:spChg chg="add mod">
          <ac:chgData name="Akram Youssry Mohamed" userId="5c06a8ab-f116-45ec-8ced-b4242aab2b4b" providerId="ADAL" clId="{55B05820-065C-4182-9DC7-50DBF4DE9240}" dt="2024-11-22T13:02:35.259" v="3540" actId="1036"/>
          <ac:spMkLst>
            <pc:docMk/>
            <pc:sldMk cId="1392571635" sldId="273"/>
            <ac:spMk id="24" creationId="{3D377C8A-7560-4043-0CDC-298903CDB6CE}"/>
          </ac:spMkLst>
        </pc:spChg>
        <pc:grpChg chg="mod">
          <ac:chgData name="Akram Youssry Mohamed" userId="5c06a8ab-f116-45ec-8ced-b4242aab2b4b" providerId="ADAL" clId="{55B05820-065C-4182-9DC7-50DBF4DE9240}" dt="2024-11-22T13:02:36.953" v="3544" actId="1036"/>
          <ac:grpSpMkLst>
            <pc:docMk/>
            <pc:sldMk cId="1392571635" sldId="273"/>
            <ac:grpSpMk id="6" creationId="{32507703-E322-33E0-2892-84B4520E660E}"/>
          </ac:grpSpMkLst>
        </pc:grpChg>
        <pc:picChg chg="add mod">
          <ac:chgData name="Akram Youssry Mohamed" userId="5c06a8ab-f116-45ec-8ced-b4242aab2b4b" providerId="ADAL" clId="{55B05820-065C-4182-9DC7-50DBF4DE9240}" dt="2024-11-22T13:02:26.848" v="3539" actId="1035"/>
          <ac:picMkLst>
            <pc:docMk/>
            <pc:sldMk cId="1392571635" sldId="273"/>
            <ac:picMk id="5" creationId="{A1CF3EFF-EA75-EDFB-8A40-043EC56F62B1}"/>
          </ac:picMkLst>
        </pc:picChg>
        <pc:picChg chg="add mod">
          <ac:chgData name="Akram Youssry Mohamed" userId="5c06a8ab-f116-45ec-8ced-b4242aab2b4b" providerId="ADAL" clId="{55B05820-065C-4182-9DC7-50DBF4DE9240}" dt="2024-11-22T13:01:57.572" v="3524" actId="1076"/>
          <ac:picMkLst>
            <pc:docMk/>
            <pc:sldMk cId="1392571635" sldId="273"/>
            <ac:picMk id="20" creationId="{D73107D9-FBFA-8085-4127-8FA5AD3C3D85}"/>
          </ac:picMkLst>
        </pc:picChg>
      </pc:sldChg>
      <pc:sldChg chg="addSp modSp mod">
        <pc:chgData name="Akram Youssry Mohamed" userId="5c06a8ab-f116-45ec-8ced-b4242aab2b4b" providerId="ADAL" clId="{55B05820-065C-4182-9DC7-50DBF4DE9240}" dt="2024-11-24T23:24:20.943" v="4372" actId="12788"/>
        <pc:sldMkLst>
          <pc:docMk/>
          <pc:sldMk cId="1833341759" sldId="350"/>
        </pc:sldMkLst>
        <pc:spChg chg="mod">
          <ac:chgData name="Akram Youssry Mohamed" userId="5c06a8ab-f116-45ec-8ced-b4242aab2b4b" providerId="ADAL" clId="{55B05820-065C-4182-9DC7-50DBF4DE9240}" dt="2024-11-24T23:24:20.943" v="4372" actId="12788"/>
          <ac:spMkLst>
            <pc:docMk/>
            <pc:sldMk cId="1833341759" sldId="350"/>
            <ac:spMk id="2" creationId="{00000000-0000-0000-0000-000000000000}"/>
          </ac:spMkLst>
        </pc:spChg>
        <pc:spChg chg="add mod">
          <ac:chgData name="Akram Youssry Mohamed" userId="5c06a8ab-f116-45ec-8ced-b4242aab2b4b" providerId="ADAL" clId="{55B05820-065C-4182-9DC7-50DBF4DE9240}" dt="2024-11-24T23:24:20.943" v="4372" actId="12788"/>
          <ac:spMkLst>
            <pc:docMk/>
            <pc:sldMk cId="1833341759" sldId="350"/>
            <ac:spMk id="4" creationId="{0A1153B9-DAB1-E5B0-8685-9953E93C002F}"/>
          </ac:spMkLst>
        </pc:spChg>
        <pc:spChg chg="add mod">
          <ac:chgData name="Akram Youssry Mohamed" userId="5c06a8ab-f116-45ec-8ced-b4242aab2b4b" providerId="ADAL" clId="{55B05820-065C-4182-9DC7-50DBF4DE9240}" dt="2024-11-24T23:24:20.943" v="4372" actId="12788"/>
          <ac:spMkLst>
            <pc:docMk/>
            <pc:sldMk cId="1833341759" sldId="350"/>
            <ac:spMk id="5" creationId="{0CE49659-7C25-ABD1-88BB-F0A2DF37F6C9}"/>
          </ac:spMkLst>
        </pc:spChg>
        <pc:spChg chg="mod">
          <ac:chgData name="Akram Youssry Mohamed" userId="5c06a8ab-f116-45ec-8ced-b4242aab2b4b" providerId="ADAL" clId="{55B05820-065C-4182-9DC7-50DBF4DE9240}" dt="2024-11-24T23:24:20.943" v="4372" actId="12788"/>
          <ac:spMkLst>
            <pc:docMk/>
            <pc:sldMk cId="1833341759" sldId="350"/>
            <ac:spMk id="6" creationId="{1D811C76-EC82-457F-8445-D560BF2393DE}"/>
          </ac:spMkLst>
        </pc:spChg>
      </pc:sldChg>
      <pc:sldChg chg="addSp modSp mod">
        <pc:chgData name="Akram Youssry Mohamed" userId="5c06a8ab-f116-45ec-8ced-b4242aab2b4b" providerId="ADAL" clId="{55B05820-065C-4182-9DC7-50DBF4DE9240}" dt="2024-11-22T11:03:38.945" v="1773" actId="1076"/>
        <pc:sldMkLst>
          <pc:docMk/>
          <pc:sldMk cId="1669225493" sldId="354"/>
        </pc:sldMkLst>
        <pc:spChg chg="add mod">
          <ac:chgData name="Akram Youssry Mohamed" userId="5c06a8ab-f116-45ec-8ced-b4242aab2b4b" providerId="ADAL" clId="{55B05820-065C-4182-9DC7-50DBF4DE9240}" dt="2024-11-22T11:03:38.945" v="1773" actId="1076"/>
          <ac:spMkLst>
            <pc:docMk/>
            <pc:sldMk cId="1669225493" sldId="354"/>
            <ac:spMk id="3" creationId="{ECC7CE08-EC5B-249E-3702-5E8338D4888B}"/>
          </ac:spMkLst>
        </pc:spChg>
      </pc:sldChg>
      <pc:sldChg chg="modSp mod">
        <pc:chgData name="Akram Youssry Mohamed" userId="5c06a8ab-f116-45ec-8ced-b4242aab2b4b" providerId="ADAL" clId="{55B05820-065C-4182-9DC7-50DBF4DE9240}" dt="2024-11-22T12:58:20.428" v="3259" actId="20577"/>
        <pc:sldMkLst>
          <pc:docMk/>
          <pc:sldMk cId="353825474" sldId="361"/>
        </pc:sldMkLst>
        <pc:spChg chg="mod">
          <ac:chgData name="Akram Youssry Mohamed" userId="5c06a8ab-f116-45ec-8ced-b4242aab2b4b" providerId="ADAL" clId="{55B05820-065C-4182-9DC7-50DBF4DE9240}" dt="2024-11-22T12:58:20.428" v="3259" actId="20577"/>
          <ac:spMkLst>
            <pc:docMk/>
            <pc:sldMk cId="353825474" sldId="361"/>
            <ac:spMk id="8" creationId="{48C67A58-F106-461C-BAE2-0FF95BF68E87}"/>
          </ac:spMkLst>
        </pc:spChg>
        <pc:graphicFrameChg chg="mod">
          <ac:chgData name="Akram Youssry Mohamed" userId="5c06a8ab-f116-45ec-8ced-b4242aab2b4b" providerId="ADAL" clId="{55B05820-065C-4182-9DC7-50DBF4DE9240}" dt="2024-11-22T12:56:06.333" v="3240" actId="1036"/>
          <ac:graphicFrameMkLst>
            <pc:docMk/>
            <pc:sldMk cId="353825474" sldId="361"/>
            <ac:graphicFrameMk id="6" creationId="{5BD87336-F183-4967-BC27-78B1D64EFCF6}"/>
          </ac:graphicFrameMkLst>
        </pc:graphicFrameChg>
        <pc:picChg chg="mod">
          <ac:chgData name="Akram Youssry Mohamed" userId="5c06a8ab-f116-45ec-8ced-b4242aab2b4b" providerId="ADAL" clId="{55B05820-065C-4182-9DC7-50DBF4DE9240}" dt="2024-11-22T12:57:09.985" v="3257" actId="1076"/>
          <ac:picMkLst>
            <pc:docMk/>
            <pc:sldMk cId="353825474" sldId="361"/>
            <ac:picMk id="9" creationId="{A1FFC4D9-573A-4452-B8AA-5EEEF606B088}"/>
          </ac:picMkLst>
        </pc:picChg>
        <pc:picChg chg="mod">
          <ac:chgData name="Akram Youssry Mohamed" userId="5c06a8ab-f116-45ec-8ced-b4242aab2b4b" providerId="ADAL" clId="{55B05820-065C-4182-9DC7-50DBF4DE9240}" dt="2024-11-22T12:57:18.005" v="3258" actId="1076"/>
          <ac:picMkLst>
            <pc:docMk/>
            <pc:sldMk cId="353825474" sldId="361"/>
            <ac:picMk id="10" creationId="{D7CDCE4D-6D65-46B6-BCCE-FC51471E055C}"/>
          </ac:picMkLst>
        </pc:picChg>
        <pc:picChg chg="mod">
          <ac:chgData name="Akram Youssry Mohamed" userId="5c06a8ab-f116-45ec-8ced-b4242aab2b4b" providerId="ADAL" clId="{55B05820-065C-4182-9DC7-50DBF4DE9240}" dt="2024-11-22T12:56:41.985" v="3250" actId="1076"/>
          <ac:picMkLst>
            <pc:docMk/>
            <pc:sldMk cId="353825474" sldId="361"/>
            <ac:picMk id="11" creationId="{4661967C-3E18-4B54-84BF-05C8DFF01F8A}"/>
          </ac:picMkLst>
        </pc:picChg>
        <pc:picChg chg="mod">
          <ac:chgData name="Akram Youssry Mohamed" userId="5c06a8ab-f116-45ec-8ced-b4242aab2b4b" providerId="ADAL" clId="{55B05820-065C-4182-9DC7-50DBF4DE9240}" dt="2024-11-22T12:57:05.482" v="3256" actId="1076"/>
          <ac:picMkLst>
            <pc:docMk/>
            <pc:sldMk cId="353825474" sldId="361"/>
            <ac:picMk id="12" creationId="{EB7BBE57-7314-49C6-8B39-1578D4A0D7BB}"/>
          </ac:picMkLst>
        </pc:picChg>
      </pc:sldChg>
      <pc:sldChg chg="addSp modSp mod ord modAnim">
        <pc:chgData name="Akram Youssry Mohamed" userId="5c06a8ab-f116-45ec-8ced-b4242aab2b4b" providerId="ADAL" clId="{55B05820-065C-4182-9DC7-50DBF4DE9240}" dt="2024-11-22T12:18:41.948" v="2359"/>
        <pc:sldMkLst>
          <pc:docMk/>
          <pc:sldMk cId="3790441034" sldId="362"/>
        </pc:sldMkLst>
        <pc:spChg chg="mod">
          <ac:chgData name="Akram Youssry Mohamed" userId="5c06a8ab-f116-45ec-8ced-b4242aab2b4b" providerId="ADAL" clId="{55B05820-065C-4182-9DC7-50DBF4DE9240}" dt="2024-11-21T11:40:12.426" v="46" actId="14100"/>
          <ac:spMkLst>
            <pc:docMk/>
            <pc:sldMk cId="3790441034" sldId="362"/>
            <ac:spMk id="2" creationId="{CC2728BD-9D9F-4021-BDB5-FFDDB6D2FCDF}"/>
          </ac:spMkLst>
        </pc:spChg>
        <pc:picChg chg="add mod">
          <ac:chgData name="Akram Youssry Mohamed" userId="5c06a8ab-f116-45ec-8ced-b4242aab2b4b" providerId="ADAL" clId="{55B05820-065C-4182-9DC7-50DBF4DE9240}" dt="2024-11-22T12:16:44.238" v="2340" actId="1076"/>
          <ac:picMkLst>
            <pc:docMk/>
            <pc:sldMk cId="3790441034" sldId="362"/>
            <ac:picMk id="3" creationId="{20E59CE0-282A-C889-AFAF-53B390FE6FBB}"/>
          </ac:picMkLst>
        </pc:picChg>
        <pc:picChg chg="add mod">
          <ac:chgData name="Akram Youssry Mohamed" userId="5c06a8ab-f116-45ec-8ced-b4242aab2b4b" providerId="ADAL" clId="{55B05820-065C-4182-9DC7-50DBF4DE9240}" dt="2024-11-22T12:17:39.353" v="2348" actId="1035"/>
          <ac:picMkLst>
            <pc:docMk/>
            <pc:sldMk cId="3790441034" sldId="362"/>
            <ac:picMk id="6" creationId="{16C4FABE-C131-45EF-4BB9-F70226CD58BF}"/>
          </ac:picMkLst>
        </pc:picChg>
        <pc:picChg chg="mod">
          <ac:chgData name="Akram Youssry Mohamed" userId="5c06a8ab-f116-45ec-8ced-b4242aab2b4b" providerId="ADAL" clId="{55B05820-065C-4182-9DC7-50DBF4DE9240}" dt="2024-11-22T12:16:57.249" v="2345" actId="1038"/>
          <ac:picMkLst>
            <pc:docMk/>
            <pc:sldMk cId="3790441034" sldId="362"/>
            <ac:picMk id="9" creationId="{588B0AFD-53F8-442A-A972-A125EF11E2B7}"/>
          </ac:picMkLst>
        </pc:picChg>
      </pc:sldChg>
      <pc:sldChg chg="del ord">
        <pc:chgData name="Akram Youssry Mohamed" userId="5c06a8ab-f116-45ec-8ced-b4242aab2b4b" providerId="ADAL" clId="{55B05820-065C-4182-9DC7-50DBF4DE9240}" dt="2024-11-22T12:46:21.202" v="3022" actId="47"/>
        <pc:sldMkLst>
          <pc:docMk/>
          <pc:sldMk cId="1838910590" sldId="367"/>
        </pc:sldMkLst>
      </pc:sldChg>
      <pc:sldChg chg="del">
        <pc:chgData name="Akram Youssry Mohamed" userId="5c06a8ab-f116-45ec-8ced-b4242aab2b4b" providerId="ADAL" clId="{55B05820-065C-4182-9DC7-50DBF4DE9240}" dt="2024-11-22T12:18:32.853" v="2351" actId="47"/>
        <pc:sldMkLst>
          <pc:docMk/>
          <pc:sldMk cId="3507566274" sldId="368"/>
        </pc:sldMkLst>
      </pc:sldChg>
      <pc:sldChg chg="del">
        <pc:chgData name="Akram Youssry Mohamed" userId="5c06a8ab-f116-45ec-8ced-b4242aab2b4b" providerId="ADAL" clId="{55B05820-065C-4182-9DC7-50DBF4DE9240}" dt="2024-11-22T12:46:21.731" v="3023" actId="47"/>
        <pc:sldMkLst>
          <pc:docMk/>
          <pc:sldMk cId="4153352137" sldId="369"/>
        </pc:sldMkLst>
      </pc:sldChg>
      <pc:sldChg chg="del">
        <pc:chgData name="Akram Youssry Mohamed" userId="5c06a8ab-f116-45ec-8ced-b4242aab2b4b" providerId="ADAL" clId="{55B05820-065C-4182-9DC7-50DBF4DE9240}" dt="2024-11-22T12:46:20.481" v="3021" actId="47"/>
        <pc:sldMkLst>
          <pc:docMk/>
          <pc:sldMk cId="2398041280" sldId="370"/>
        </pc:sldMkLst>
      </pc:sldChg>
      <pc:sldChg chg="del">
        <pc:chgData name="Akram Youssry Mohamed" userId="5c06a8ab-f116-45ec-8ced-b4242aab2b4b" providerId="ADAL" clId="{55B05820-065C-4182-9DC7-50DBF4DE9240}" dt="2024-11-22T12:46:19.393" v="3020" actId="47"/>
        <pc:sldMkLst>
          <pc:docMk/>
          <pc:sldMk cId="2424152553" sldId="371"/>
        </pc:sldMkLst>
      </pc:sldChg>
      <pc:sldChg chg="del">
        <pc:chgData name="Akram Youssry Mohamed" userId="5c06a8ab-f116-45ec-8ced-b4242aab2b4b" providerId="ADAL" clId="{55B05820-065C-4182-9DC7-50DBF4DE9240}" dt="2024-11-22T12:46:18.688" v="3019" actId="47"/>
        <pc:sldMkLst>
          <pc:docMk/>
          <pc:sldMk cId="1957693061" sldId="372"/>
        </pc:sldMkLst>
      </pc:sldChg>
      <pc:sldChg chg="del">
        <pc:chgData name="Akram Youssry Mohamed" userId="5c06a8ab-f116-45ec-8ced-b4242aab2b4b" providerId="ADAL" clId="{55B05820-065C-4182-9DC7-50DBF4DE9240}" dt="2024-11-22T12:46:17.699" v="3018" actId="47"/>
        <pc:sldMkLst>
          <pc:docMk/>
          <pc:sldMk cId="2507458385" sldId="373"/>
        </pc:sldMkLst>
      </pc:sldChg>
      <pc:sldChg chg="addSp modSp mod modAnim">
        <pc:chgData name="Akram Youssry Mohamed" userId="5c06a8ab-f116-45ec-8ced-b4242aab2b4b" providerId="ADAL" clId="{55B05820-065C-4182-9DC7-50DBF4DE9240}" dt="2024-11-22T11:23:51.242" v="1928"/>
        <pc:sldMkLst>
          <pc:docMk/>
          <pc:sldMk cId="3870041622" sldId="374"/>
        </pc:sldMkLst>
        <pc:spChg chg="add mod">
          <ac:chgData name="Akram Youssry Mohamed" userId="5c06a8ab-f116-45ec-8ced-b4242aab2b4b" providerId="ADAL" clId="{55B05820-065C-4182-9DC7-50DBF4DE9240}" dt="2024-11-22T11:02:30.216" v="1762" actId="1035"/>
          <ac:spMkLst>
            <pc:docMk/>
            <pc:sldMk cId="3870041622" sldId="374"/>
            <ac:spMk id="2" creationId="{BDC09138-05A2-5971-C84F-C30E1C243B8E}"/>
          </ac:spMkLst>
        </pc:spChg>
        <pc:spChg chg="mod">
          <ac:chgData name="Akram Youssry Mohamed" userId="5c06a8ab-f116-45ec-8ced-b4242aab2b4b" providerId="ADAL" clId="{55B05820-065C-4182-9DC7-50DBF4DE9240}" dt="2024-11-22T10:55:29.388" v="1641" actId="1035"/>
          <ac:spMkLst>
            <pc:docMk/>
            <pc:sldMk cId="3870041622" sldId="374"/>
            <ac:spMk id="5" creationId="{415D3F9D-97EB-16CA-D61B-181DF988605D}"/>
          </ac:spMkLst>
        </pc:spChg>
        <pc:grpChg chg="mod">
          <ac:chgData name="Akram Youssry Mohamed" userId="5c06a8ab-f116-45ec-8ced-b4242aab2b4b" providerId="ADAL" clId="{55B05820-065C-4182-9DC7-50DBF4DE9240}" dt="2024-11-22T11:02:33.800" v="1766" actId="1036"/>
          <ac:grpSpMkLst>
            <pc:docMk/>
            <pc:sldMk cId="3870041622" sldId="374"/>
            <ac:grpSpMk id="11" creationId="{55C37D54-8465-D9A9-182F-9A9A72D8BDBA}"/>
          </ac:grpSpMkLst>
        </pc:grpChg>
        <pc:grpChg chg="mod">
          <ac:chgData name="Akram Youssry Mohamed" userId="5c06a8ab-f116-45ec-8ced-b4242aab2b4b" providerId="ADAL" clId="{55B05820-065C-4182-9DC7-50DBF4DE9240}" dt="2024-11-22T10:56:09.619" v="1723" actId="1035"/>
          <ac:grpSpMkLst>
            <pc:docMk/>
            <pc:sldMk cId="3870041622" sldId="374"/>
            <ac:grpSpMk id="71" creationId="{B53DFE07-E2B8-32CB-D11E-780B8DD55527}"/>
          </ac:grpSpMkLst>
        </pc:grpChg>
        <pc:graphicFrameChg chg="mod modGraphic">
          <ac:chgData name="Akram Youssry Mohamed" userId="5c06a8ab-f116-45ec-8ced-b4242aab2b4b" providerId="ADAL" clId="{55B05820-065C-4182-9DC7-50DBF4DE9240}" dt="2024-11-22T10:58:13.625" v="1726" actId="20577"/>
          <ac:graphicFrameMkLst>
            <pc:docMk/>
            <pc:sldMk cId="3870041622" sldId="374"/>
            <ac:graphicFrameMk id="7" creationId="{06A0415F-9A55-2760-4CF9-A4C51473EA2B}"/>
          </ac:graphicFrameMkLst>
        </pc:graphicFrameChg>
      </pc:sldChg>
      <pc:sldChg chg="modSp mod ord">
        <pc:chgData name="Akram Youssry Mohamed" userId="5c06a8ab-f116-45ec-8ced-b4242aab2b4b" providerId="ADAL" clId="{55B05820-065C-4182-9DC7-50DBF4DE9240}" dt="2024-11-22T12:18:43.997" v="2361"/>
        <pc:sldMkLst>
          <pc:docMk/>
          <pc:sldMk cId="311032701" sldId="375"/>
        </pc:sldMkLst>
        <pc:spChg chg="mod">
          <ac:chgData name="Akram Youssry Mohamed" userId="5c06a8ab-f116-45ec-8ced-b4242aab2b4b" providerId="ADAL" clId="{55B05820-065C-4182-9DC7-50DBF4DE9240}" dt="2024-11-22T12:18:21.280" v="2350" actId="14100"/>
          <ac:spMkLst>
            <pc:docMk/>
            <pc:sldMk cId="311032701" sldId="375"/>
            <ac:spMk id="2" creationId="{73C67382-6035-FFCE-C36C-C1870001A318}"/>
          </ac:spMkLst>
        </pc:spChg>
      </pc:sldChg>
      <pc:sldChg chg="del ord">
        <pc:chgData name="Akram Youssry Mohamed" userId="5c06a8ab-f116-45ec-8ced-b4242aab2b4b" providerId="ADAL" clId="{55B05820-065C-4182-9DC7-50DBF4DE9240}" dt="2024-11-22T12:48:44.993" v="3027" actId="47"/>
        <pc:sldMkLst>
          <pc:docMk/>
          <pc:sldMk cId="191839864" sldId="376"/>
        </pc:sldMkLst>
      </pc:sldChg>
      <pc:sldChg chg="addSp delSp modSp new mod ord modAnim">
        <pc:chgData name="Akram Youssry Mohamed" userId="5c06a8ab-f116-45ec-8ced-b4242aab2b4b" providerId="ADAL" clId="{55B05820-065C-4182-9DC7-50DBF4DE9240}" dt="2024-11-22T12:10:29.012" v="2325" actId="1037"/>
        <pc:sldMkLst>
          <pc:docMk/>
          <pc:sldMk cId="2057734501" sldId="377"/>
        </pc:sldMkLst>
        <pc:spChg chg="mod">
          <ac:chgData name="Akram Youssry Mohamed" userId="5c06a8ab-f116-45ec-8ced-b4242aab2b4b" providerId="ADAL" clId="{55B05820-065C-4182-9DC7-50DBF4DE9240}" dt="2024-11-21T11:51:47.382" v="278" actId="313"/>
          <ac:spMkLst>
            <pc:docMk/>
            <pc:sldMk cId="2057734501" sldId="377"/>
            <ac:spMk id="2" creationId="{4C83A050-988B-5354-ED0F-7ED8CE10588A}"/>
          </ac:spMkLst>
        </pc:spChg>
        <pc:spChg chg="add mod">
          <ac:chgData name="Akram Youssry Mohamed" userId="5c06a8ab-f116-45ec-8ced-b4242aab2b4b" providerId="ADAL" clId="{55B05820-065C-4182-9DC7-50DBF4DE9240}" dt="2024-11-21T11:55:31.532" v="369" actId="1037"/>
          <ac:spMkLst>
            <pc:docMk/>
            <pc:sldMk cId="2057734501" sldId="377"/>
            <ac:spMk id="6" creationId="{AD856E3F-897C-8F39-DF4F-D96E4CD936BF}"/>
          </ac:spMkLst>
        </pc:spChg>
        <pc:spChg chg="add mod">
          <ac:chgData name="Akram Youssry Mohamed" userId="5c06a8ab-f116-45ec-8ced-b4242aab2b4b" providerId="ADAL" clId="{55B05820-065C-4182-9DC7-50DBF4DE9240}" dt="2024-11-21T11:55:31.532" v="369" actId="1037"/>
          <ac:spMkLst>
            <pc:docMk/>
            <pc:sldMk cId="2057734501" sldId="377"/>
            <ac:spMk id="8" creationId="{F85C3F60-6067-435B-5926-FB606DE3214F}"/>
          </ac:spMkLst>
        </pc:spChg>
        <pc:spChg chg="add del mod">
          <ac:chgData name="Akram Youssry Mohamed" userId="5c06a8ab-f116-45ec-8ced-b4242aab2b4b" providerId="ADAL" clId="{55B05820-065C-4182-9DC7-50DBF4DE9240}" dt="2024-11-21T11:50:45.643" v="270" actId="21"/>
          <ac:spMkLst>
            <pc:docMk/>
            <pc:sldMk cId="2057734501" sldId="377"/>
            <ac:spMk id="11" creationId="{7347C8C0-A61E-DDF2-15BD-27F2E3D9DD95}"/>
          </ac:spMkLst>
        </pc:spChg>
        <pc:spChg chg="add mod">
          <ac:chgData name="Akram Youssry Mohamed" userId="5c06a8ab-f116-45ec-8ced-b4242aab2b4b" providerId="ADAL" clId="{55B05820-065C-4182-9DC7-50DBF4DE9240}" dt="2024-11-21T11:53:34.270" v="281" actId="1076"/>
          <ac:spMkLst>
            <pc:docMk/>
            <pc:sldMk cId="2057734501" sldId="377"/>
            <ac:spMk id="13" creationId="{018720F9-C1FE-5549-F0D0-980F739B8CB7}"/>
          </ac:spMkLst>
        </pc:spChg>
        <pc:spChg chg="add mod">
          <ac:chgData name="Akram Youssry Mohamed" userId="5c06a8ab-f116-45ec-8ced-b4242aab2b4b" providerId="ADAL" clId="{55B05820-065C-4182-9DC7-50DBF4DE9240}" dt="2024-11-22T11:33:08.600" v="1967" actId="20577"/>
          <ac:spMkLst>
            <pc:docMk/>
            <pc:sldMk cId="2057734501" sldId="377"/>
            <ac:spMk id="14" creationId="{D317DC4A-D92D-BC31-3F68-A1FF9EE16049}"/>
          </ac:spMkLst>
        </pc:spChg>
        <pc:spChg chg="add mod">
          <ac:chgData name="Akram Youssry Mohamed" userId="5c06a8ab-f116-45ec-8ced-b4242aab2b4b" providerId="ADAL" clId="{55B05820-065C-4182-9DC7-50DBF4DE9240}" dt="2024-11-22T11:33:35.765" v="1968"/>
          <ac:spMkLst>
            <pc:docMk/>
            <pc:sldMk cId="2057734501" sldId="377"/>
            <ac:spMk id="15" creationId="{0C06258B-EBF3-6FA9-96FF-C839973C21A2}"/>
          </ac:spMkLst>
        </pc:spChg>
        <pc:spChg chg="add mod ord">
          <ac:chgData name="Akram Youssry Mohamed" userId="5c06a8ab-f116-45ec-8ced-b4242aab2b4b" providerId="ADAL" clId="{55B05820-065C-4182-9DC7-50DBF4DE9240}" dt="2024-11-22T11:30:32.383" v="1955" actId="164"/>
          <ac:spMkLst>
            <pc:docMk/>
            <pc:sldMk cId="2057734501" sldId="377"/>
            <ac:spMk id="22" creationId="{7AF0B43D-E759-9ADB-BDCA-D1D3FC02D968}"/>
          </ac:spMkLst>
        </pc:spChg>
        <pc:grpChg chg="add mod">
          <ac:chgData name="Akram Youssry Mohamed" userId="5c06a8ab-f116-45ec-8ced-b4242aab2b4b" providerId="ADAL" clId="{55B05820-065C-4182-9DC7-50DBF4DE9240}" dt="2024-11-22T12:10:29.012" v="2325" actId="1037"/>
          <ac:grpSpMkLst>
            <pc:docMk/>
            <pc:sldMk cId="2057734501" sldId="377"/>
            <ac:grpSpMk id="23" creationId="{3FBEC159-4F1C-3169-7983-6EB0D4191B7C}"/>
          </ac:grpSpMkLst>
        </pc:grpChg>
        <pc:picChg chg="add del mod">
          <ac:chgData name="Akram Youssry Mohamed" userId="5c06a8ab-f116-45ec-8ced-b4242aab2b4b" providerId="ADAL" clId="{55B05820-065C-4182-9DC7-50DBF4DE9240}" dt="2024-11-21T11:43:43.602" v="69" actId="21"/>
          <ac:picMkLst>
            <pc:docMk/>
            <pc:sldMk cId="2057734501" sldId="377"/>
            <ac:picMk id="5" creationId="{5454E37E-A503-552B-00C3-F312B659D274}"/>
          </ac:picMkLst>
        </pc:picChg>
        <pc:picChg chg="add del mod">
          <ac:chgData name="Akram Youssry Mohamed" userId="5c06a8ab-f116-45ec-8ced-b4242aab2b4b" providerId="ADAL" clId="{55B05820-065C-4182-9DC7-50DBF4DE9240}" dt="2024-11-22T11:28:09.616" v="1937" actId="478"/>
          <ac:picMkLst>
            <pc:docMk/>
            <pc:sldMk cId="2057734501" sldId="377"/>
            <ac:picMk id="9" creationId="{7F2C7FC1-DF17-4D2E-E8D0-D89C0EC1908A}"/>
          </ac:picMkLst>
        </pc:picChg>
        <pc:picChg chg="add del mod">
          <ac:chgData name="Akram Youssry Mohamed" userId="5c06a8ab-f116-45ec-8ced-b4242aab2b4b" providerId="ADAL" clId="{55B05820-065C-4182-9DC7-50DBF4DE9240}" dt="2024-11-22T11:26:47.904" v="1933" actId="478"/>
          <ac:picMkLst>
            <pc:docMk/>
            <pc:sldMk cId="2057734501" sldId="377"/>
            <ac:picMk id="17" creationId="{B3969D1C-EA1B-0674-D38E-DD45EEBED279}"/>
          </ac:picMkLst>
        </pc:picChg>
        <pc:picChg chg="add mod">
          <ac:chgData name="Akram Youssry Mohamed" userId="5c06a8ab-f116-45ec-8ced-b4242aab2b4b" providerId="ADAL" clId="{55B05820-065C-4182-9DC7-50DBF4DE9240}" dt="2024-11-22T11:27:55.895" v="1934" actId="931"/>
          <ac:picMkLst>
            <pc:docMk/>
            <pc:sldMk cId="2057734501" sldId="377"/>
            <ac:picMk id="19" creationId="{CA663D13-59EF-98F0-A49C-8C10E0183402}"/>
          </ac:picMkLst>
        </pc:picChg>
        <pc:picChg chg="add mod">
          <ac:chgData name="Akram Youssry Mohamed" userId="5c06a8ab-f116-45ec-8ced-b4242aab2b4b" providerId="ADAL" clId="{55B05820-065C-4182-9DC7-50DBF4DE9240}" dt="2024-11-22T11:30:32.383" v="1955" actId="164"/>
          <ac:picMkLst>
            <pc:docMk/>
            <pc:sldMk cId="2057734501" sldId="377"/>
            <ac:picMk id="21" creationId="{C1533E0B-C23B-45D5-5A56-F006EE94C83A}"/>
          </ac:picMkLst>
        </pc:picChg>
      </pc:sldChg>
      <pc:sldChg chg="addSp delSp modSp new mod ord modAnim">
        <pc:chgData name="Akram Youssry Mohamed" userId="5c06a8ab-f116-45ec-8ced-b4242aab2b4b" providerId="ADAL" clId="{55B05820-065C-4182-9DC7-50DBF4DE9240}" dt="2024-11-22T12:05:26.743" v="2116"/>
        <pc:sldMkLst>
          <pc:docMk/>
          <pc:sldMk cId="2902446674" sldId="378"/>
        </pc:sldMkLst>
        <pc:spChg chg="add del mod">
          <ac:chgData name="Akram Youssry Mohamed" userId="5c06a8ab-f116-45ec-8ced-b4242aab2b4b" providerId="ADAL" clId="{55B05820-065C-4182-9DC7-50DBF4DE9240}" dt="2024-11-22T01:46:29.982" v="1364"/>
          <ac:spMkLst>
            <pc:docMk/>
            <pc:sldMk cId="2902446674" sldId="378"/>
            <ac:spMk id="2" creationId="{43C0E59D-FBB3-C820-05ED-C6DF82F66ED3}"/>
          </ac:spMkLst>
        </pc:spChg>
        <pc:spChg chg="add mod">
          <ac:chgData name="Akram Youssry Mohamed" userId="5c06a8ab-f116-45ec-8ced-b4242aab2b4b" providerId="ADAL" clId="{55B05820-065C-4182-9DC7-50DBF4DE9240}" dt="2024-11-22T12:04:57.209" v="2113" actId="1035"/>
          <ac:spMkLst>
            <pc:docMk/>
            <pc:sldMk cId="2902446674" sldId="378"/>
            <ac:spMk id="6" creationId="{37DF8928-E7BE-AC39-83EE-3F68F13A0E75}"/>
          </ac:spMkLst>
        </pc:spChg>
        <pc:spChg chg="add mod">
          <ac:chgData name="Akram Youssry Mohamed" userId="5c06a8ab-f116-45ec-8ced-b4242aab2b4b" providerId="ADAL" clId="{55B05820-065C-4182-9DC7-50DBF4DE9240}" dt="2024-11-22T12:03:17.470" v="2095" actId="14100"/>
          <ac:spMkLst>
            <pc:docMk/>
            <pc:sldMk cId="2902446674" sldId="378"/>
            <ac:spMk id="7" creationId="{40CE1D8D-A430-8B20-6238-07F6409A8044}"/>
          </ac:spMkLst>
        </pc:spChg>
        <pc:spChg chg="add mod">
          <ac:chgData name="Akram Youssry Mohamed" userId="5c06a8ab-f116-45ec-8ced-b4242aab2b4b" providerId="ADAL" clId="{55B05820-065C-4182-9DC7-50DBF4DE9240}" dt="2024-11-21T12:07:36.930" v="785"/>
          <ac:spMkLst>
            <pc:docMk/>
            <pc:sldMk cId="2902446674" sldId="378"/>
            <ac:spMk id="8" creationId="{FC3781EE-F166-74CE-883B-B71975C72234}"/>
          </ac:spMkLst>
        </pc:spChg>
        <pc:spChg chg="add mod">
          <ac:chgData name="Akram Youssry Mohamed" userId="5c06a8ab-f116-45ec-8ced-b4242aab2b4b" providerId="ADAL" clId="{55B05820-065C-4182-9DC7-50DBF4DE9240}" dt="2024-11-22T12:04:53.656" v="2112" actId="1036"/>
          <ac:spMkLst>
            <pc:docMk/>
            <pc:sldMk cId="2902446674" sldId="378"/>
            <ac:spMk id="9" creationId="{5E6CE32D-15F4-CEF8-45FD-D3D7DA152B5C}"/>
          </ac:spMkLst>
        </pc:spChg>
        <pc:spChg chg="add mod">
          <ac:chgData name="Akram Youssry Mohamed" userId="5c06a8ab-f116-45ec-8ced-b4242aab2b4b" providerId="ADAL" clId="{55B05820-065C-4182-9DC7-50DBF4DE9240}" dt="2024-11-22T01:45:22.906" v="1342"/>
          <ac:spMkLst>
            <pc:docMk/>
            <pc:sldMk cId="2902446674" sldId="378"/>
            <ac:spMk id="10" creationId="{EF22E917-1C7B-13C8-D492-BD27BCF50CE7}"/>
          </ac:spMkLst>
        </pc:spChg>
        <pc:spChg chg="add del mod">
          <ac:chgData name="Akram Youssry Mohamed" userId="5c06a8ab-f116-45ec-8ced-b4242aab2b4b" providerId="ADAL" clId="{55B05820-065C-4182-9DC7-50DBF4DE9240}" dt="2024-11-21T12:05:37.290" v="667" actId="478"/>
          <ac:spMkLst>
            <pc:docMk/>
            <pc:sldMk cId="2902446674" sldId="378"/>
            <ac:spMk id="11" creationId="{7347C8C0-A61E-DDF2-15BD-27F2E3D9DD95}"/>
          </ac:spMkLst>
        </pc:spChg>
        <pc:spChg chg="add mod">
          <ac:chgData name="Akram Youssry Mohamed" userId="5c06a8ab-f116-45ec-8ced-b4242aab2b4b" providerId="ADAL" clId="{55B05820-065C-4182-9DC7-50DBF4DE9240}" dt="2024-11-22T01:45:31.401" v="1343"/>
          <ac:spMkLst>
            <pc:docMk/>
            <pc:sldMk cId="2902446674" sldId="378"/>
            <ac:spMk id="12" creationId="{AA0086C6-9F4A-E076-65DD-5176B01699FB}"/>
          </ac:spMkLst>
        </pc:spChg>
        <pc:spChg chg="add mod">
          <ac:chgData name="Akram Youssry Mohamed" userId="5c06a8ab-f116-45ec-8ced-b4242aab2b4b" providerId="ADAL" clId="{55B05820-065C-4182-9DC7-50DBF4DE9240}" dt="2024-11-22T01:46:22.544" v="1363"/>
          <ac:spMkLst>
            <pc:docMk/>
            <pc:sldMk cId="2902446674" sldId="378"/>
            <ac:spMk id="13" creationId="{A7A31514-0FBB-570B-437E-E533774DB3E1}"/>
          </ac:spMkLst>
        </pc:spChg>
        <pc:spChg chg="add mod ord">
          <ac:chgData name="Akram Youssry Mohamed" userId="5c06a8ab-f116-45ec-8ced-b4242aab2b4b" providerId="ADAL" clId="{55B05820-065C-4182-9DC7-50DBF4DE9240}" dt="2024-11-22T12:04:42.107" v="2109" actId="164"/>
          <ac:spMkLst>
            <pc:docMk/>
            <pc:sldMk cId="2902446674" sldId="378"/>
            <ac:spMk id="14" creationId="{1423FE10-6CBE-5706-DD5D-88BF48D3B3BD}"/>
          </ac:spMkLst>
        </pc:spChg>
        <pc:grpChg chg="add mod">
          <ac:chgData name="Akram Youssry Mohamed" userId="5c06a8ab-f116-45ec-8ced-b4242aab2b4b" providerId="ADAL" clId="{55B05820-065C-4182-9DC7-50DBF4DE9240}" dt="2024-11-22T12:04:46.275" v="2110" actId="1076"/>
          <ac:grpSpMkLst>
            <pc:docMk/>
            <pc:sldMk cId="2902446674" sldId="378"/>
            <ac:grpSpMk id="15" creationId="{9B910381-046C-D04A-3589-A7082DEAAEBC}"/>
          </ac:grpSpMkLst>
        </pc:grpChg>
        <pc:picChg chg="add mod modCrop">
          <ac:chgData name="Akram Youssry Mohamed" userId="5c06a8ab-f116-45ec-8ced-b4242aab2b4b" providerId="ADAL" clId="{55B05820-065C-4182-9DC7-50DBF4DE9240}" dt="2024-11-22T12:04:42.107" v="2109" actId="164"/>
          <ac:picMkLst>
            <pc:docMk/>
            <pc:sldMk cId="2902446674" sldId="378"/>
            <ac:picMk id="5" creationId="{5454E37E-A503-552B-00C3-F312B659D274}"/>
          </ac:picMkLst>
        </pc:picChg>
      </pc:sldChg>
      <pc:sldChg chg="addSp delSp modSp add mod ord modAnim">
        <pc:chgData name="Akram Youssry Mohamed" userId="5c06a8ab-f116-45ec-8ced-b4242aab2b4b" providerId="ADAL" clId="{55B05820-065C-4182-9DC7-50DBF4DE9240}" dt="2024-11-22T12:44:06.261" v="3014" actId="14826"/>
        <pc:sldMkLst>
          <pc:docMk/>
          <pc:sldMk cId="1372400786" sldId="379"/>
        </pc:sldMkLst>
        <pc:spChg chg="del">
          <ac:chgData name="Akram Youssry Mohamed" userId="5c06a8ab-f116-45ec-8ced-b4242aab2b4b" providerId="ADAL" clId="{55B05820-065C-4182-9DC7-50DBF4DE9240}" dt="2024-11-22T01:48:55.040" v="1424" actId="478"/>
          <ac:spMkLst>
            <pc:docMk/>
            <pc:sldMk cId="1372400786" sldId="379"/>
            <ac:spMk id="6" creationId="{37DF8928-E7BE-AC39-83EE-3F68F13A0E75}"/>
          </ac:spMkLst>
        </pc:spChg>
        <pc:spChg chg="del">
          <ac:chgData name="Akram Youssry Mohamed" userId="5c06a8ab-f116-45ec-8ced-b4242aab2b4b" providerId="ADAL" clId="{55B05820-065C-4182-9DC7-50DBF4DE9240}" dt="2024-11-22T01:48:55.040" v="1424" actId="478"/>
          <ac:spMkLst>
            <pc:docMk/>
            <pc:sldMk cId="1372400786" sldId="379"/>
            <ac:spMk id="7" creationId="{40CE1D8D-A430-8B20-6238-07F6409A8044}"/>
          </ac:spMkLst>
        </pc:spChg>
        <pc:spChg chg="del">
          <ac:chgData name="Akram Youssry Mohamed" userId="5c06a8ab-f116-45ec-8ced-b4242aab2b4b" providerId="ADAL" clId="{55B05820-065C-4182-9DC7-50DBF4DE9240}" dt="2024-11-22T01:48:55.040" v="1424" actId="478"/>
          <ac:spMkLst>
            <pc:docMk/>
            <pc:sldMk cId="1372400786" sldId="379"/>
            <ac:spMk id="9" creationId="{5E6CE32D-15F4-CEF8-45FD-D3D7DA152B5C}"/>
          </ac:spMkLst>
        </pc:spChg>
        <pc:spChg chg="add mod ord">
          <ac:chgData name="Akram Youssry Mohamed" userId="5c06a8ab-f116-45ec-8ced-b4242aab2b4b" providerId="ADAL" clId="{55B05820-065C-4182-9DC7-50DBF4DE9240}" dt="2024-11-22T12:44:06.261" v="3014" actId="14826"/>
          <ac:spMkLst>
            <pc:docMk/>
            <pc:sldMk cId="1372400786" sldId="379"/>
            <ac:spMk id="14" creationId="{B6ADEF2D-64EA-512F-57FB-42FBAD4F3432}"/>
          </ac:spMkLst>
        </pc:spChg>
        <pc:grpChg chg="add mod">
          <ac:chgData name="Akram Youssry Mohamed" userId="5c06a8ab-f116-45ec-8ced-b4242aab2b4b" providerId="ADAL" clId="{55B05820-065C-4182-9DC7-50DBF4DE9240}" dt="2024-11-22T12:44:06.261" v="3014" actId="14826"/>
          <ac:grpSpMkLst>
            <pc:docMk/>
            <pc:sldMk cId="1372400786" sldId="379"/>
            <ac:grpSpMk id="15" creationId="{7DF6C29C-9E98-0A96-E7F7-D4AE78DE163E}"/>
          </ac:grpSpMkLst>
        </pc:grpChg>
        <pc:picChg chg="del">
          <ac:chgData name="Akram Youssry Mohamed" userId="5c06a8ab-f116-45ec-8ced-b4242aab2b4b" providerId="ADAL" clId="{55B05820-065C-4182-9DC7-50DBF4DE9240}" dt="2024-11-22T01:48:55.040" v="1424" actId="478"/>
          <ac:picMkLst>
            <pc:docMk/>
            <pc:sldMk cId="1372400786" sldId="379"/>
            <ac:picMk id="5" creationId="{5454E37E-A503-552B-00C3-F312B659D274}"/>
          </ac:picMkLst>
        </pc:picChg>
        <pc:picChg chg="add del mod modCrop">
          <ac:chgData name="Akram Youssry Mohamed" userId="5c06a8ab-f116-45ec-8ced-b4242aab2b4b" providerId="ADAL" clId="{55B05820-065C-4182-9DC7-50DBF4DE9240}" dt="2024-11-22T11:15:05.222" v="1789" actId="478"/>
          <ac:picMkLst>
            <pc:docMk/>
            <pc:sldMk cId="1372400786" sldId="379"/>
            <ac:picMk id="8" creationId="{B59603B6-380C-BD5B-AEC4-E1169ADC56DF}"/>
          </ac:picMkLst>
        </pc:picChg>
        <pc:picChg chg="add mod modCrop">
          <ac:chgData name="Akram Youssry Mohamed" userId="5c06a8ab-f116-45ec-8ced-b4242aab2b4b" providerId="ADAL" clId="{55B05820-065C-4182-9DC7-50DBF4DE9240}" dt="2024-11-22T11:20:26.353" v="1876" actId="1076"/>
          <ac:picMkLst>
            <pc:docMk/>
            <pc:sldMk cId="1372400786" sldId="379"/>
            <ac:picMk id="10" creationId="{A72E8AFE-D9CC-10F7-5C15-F2B54B469897}"/>
          </ac:picMkLst>
        </pc:picChg>
        <pc:picChg chg="add mod">
          <ac:chgData name="Akram Youssry Mohamed" userId="5c06a8ab-f116-45ec-8ced-b4242aab2b4b" providerId="ADAL" clId="{55B05820-065C-4182-9DC7-50DBF4DE9240}" dt="2024-11-22T12:44:06.261" v="3014" actId="14826"/>
          <ac:picMkLst>
            <pc:docMk/>
            <pc:sldMk cId="1372400786" sldId="379"/>
            <ac:picMk id="13" creationId="{48655E49-FE76-10D2-361E-251A55768A56}"/>
          </ac:picMkLst>
        </pc:picChg>
      </pc:sldChg>
      <pc:sldChg chg="addSp delSp modSp add mod ord modAnim">
        <pc:chgData name="Akram Youssry Mohamed" userId="5c06a8ab-f116-45ec-8ced-b4242aab2b4b" providerId="ADAL" clId="{55B05820-065C-4182-9DC7-50DBF4DE9240}" dt="2024-11-22T12:06:24.202" v="2118" actId="114"/>
        <pc:sldMkLst>
          <pc:docMk/>
          <pc:sldMk cId="2576250088" sldId="380"/>
        </pc:sldMkLst>
        <pc:spChg chg="add mod">
          <ac:chgData name="Akram Youssry Mohamed" userId="5c06a8ab-f116-45ec-8ced-b4242aab2b4b" providerId="ADAL" clId="{55B05820-065C-4182-9DC7-50DBF4DE9240}" dt="2024-11-22T12:06:24.202" v="2118" actId="114"/>
          <ac:spMkLst>
            <pc:docMk/>
            <pc:sldMk cId="2576250088" sldId="380"/>
            <ac:spMk id="5" creationId="{E3EF556C-6B4B-B9B6-4E38-3BFDD4F85F07}"/>
          </ac:spMkLst>
        </pc:spChg>
        <pc:spChg chg="add mod">
          <ac:chgData name="Akram Youssry Mohamed" userId="5c06a8ab-f116-45ec-8ced-b4242aab2b4b" providerId="ADAL" clId="{55B05820-065C-4182-9DC7-50DBF4DE9240}" dt="2024-11-22T11:35:10.845" v="2010" actId="207"/>
          <ac:spMkLst>
            <pc:docMk/>
            <pc:sldMk cId="2576250088" sldId="380"/>
            <ac:spMk id="6" creationId="{40049290-EC1F-A06B-5BEE-D6150F5828E3}"/>
          </ac:spMkLst>
        </pc:spChg>
        <pc:spChg chg="add mod">
          <ac:chgData name="Akram Youssry Mohamed" userId="5c06a8ab-f116-45ec-8ced-b4242aab2b4b" providerId="ADAL" clId="{55B05820-065C-4182-9DC7-50DBF4DE9240}" dt="2024-11-22T01:56:08.820" v="1511"/>
          <ac:spMkLst>
            <pc:docMk/>
            <pc:sldMk cId="2576250088" sldId="380"/>
            <ac:spMk id="7" creationId="{EBB1992A-E36F-0994-B291-25BEE6E816EA}"/>
          </ac:spMkLst>
        </pc:spChg>
        <pc:spChg chg="add mod">
          <ac:chgData name="Akram Youssry Mohamed" userId="5c06a8ab-f116-45ec-8ced-b4242aab2b4b" providerId="ADAL" clId="{55B05820-065C-4182-9DC7-50DBF4DE9240}" dt="2024-11-22T01:56:08.820" v="1511"/>
          <ac:spMkLst>
            <pc:docMk/>
            <pc:sldMk cId="2576250088" sldId="380"/>
            <ac:spMk id="9" creationId="{9FCC1D19-B389-FE88-CDFB-040CE7B0A2C7}"/>
          </ac:spMkLst>
        </pc:spChg>
        <pc:graphicFrameChg chg="add mod">
          <ac:chgData name="Akram Youssry Mohamed" userId="5c06a8ab-f116-45ec-8ced-b4242aab2b4b" providerId="ADAL" clId="{55B05820-065C-4182-9DC7-50DBF4DE9240}" dt="2024-11-22T01:56:08.820" v="1511"/>
          <ac:graphicFrameMkLst>
            <pc:docMk/>
            <pc:sldMk cId="2576250088" sldId="380"/>
            <ac:graphicFrameMk id="13" creationId="{D63431E7-BE20-D298-24CF-EF1883739975}"/>
          </ac:graphicFrameMkLst>
        </pc:graphicFrameChg>
        <pc:picChg chg="del">
          <ac:chgData name="Akram Youssry Mohamed" userId="5c06a8ab-f116-45ec-8ced-b4242aab2b4b" providerId="ADAL" clId="{55B05820-065C-4182-9DC7-50DBF4DE9240}" dt="2024-11-22T01:56:07.208" v="1509" actId="478"/>
          <ac:picMkLst>
            <pc:docMk/>
            <pc:sldMk cId="2576250088" sldId="380"/>
            <ac:picMk id="8" creationId="{B59603B6-380C-BD5B-AEC4-E1169ADC56DF}"/>
          </ac:picMkLst>
        </pc:picChg>
        <pc:picChg chg="del">
          <ac:chgData name="Akram Youssry Mohamed" userId="5c06a8ab-f116-45ec-8ced-b4242aab2b4b" providerId="ADAL" clId="{55B05820-065C-4182-9DC7-50DBF4DE9240}" dt="2024-11-22T01:56:07.698" v="1510" actId="478"/>
          <ac:picMkLst>
            <pc:docMk/>
            <pc:sldMk cId="2576250088" sldId="380"/>
            <ac:picMk id="10" creationId="{A72E8AFE-D9CC-10F7-5C15-F2B54B469897}"/>
          </ac:picMkLst>
        </pc:picChg>
        <pc:picChg chg="add mod">
          <ac:chgData name="Akram Youssry Mohamed" userId="5c06a8ab-f116-45ec-8ced-b4242aab2b4b" providerId="ADAL" clId="{55B05820-065C-4182-9DC7-50DBF4DE9240}" dt="2024-11-22T01:56:08.820" v="1511"/>
          <ac:picMkLst>
            <pc:docMk/>
            <pc:sldMk cId="2576250088" sldId="380"/>
            <ac:picMk id="11" creationId="{49DA4AFC-803D-204C-0986-9F5EC603CE9D}"/>
          </ac:picMkLst>
        </pc:picChg>
      </pc:sldChg>
      <pc:sldChg chg="modSp new mod">
        <pc:chgData name="Akram Youssry Mohamed" userId="5c06a8ab-f116-45ec-8ced-b4242aab2b4b" providerId="ADAL" clId="{55B05820-065C-4182-9DC7-50DBF4DE9240}" dt="2024-11-28T09:04:24.546" v="4400" actId="21"/>
        <pc:sldMkLst>
          <pc:docMk/>
          <pc:sldMk cId="2024165421" sldId="381"/>
        </pc:sldMkLst>
        <pc:spChg chg="mod">
          <ac:chgData name="Akram Youssry Mohamed" userId="5c06a8ab-f116-45ec-8ced-b4242aab2b4b" providerId="ADAL" clId="{55B05820-065C-4182-9DC7-50DBF4DE9240}" dt="2024-11-24T22:51:32.451" v="3731" actId="20577"/>
          <ac:spMkLst>
            <pc:docMk/>
            <pc:sldMk cId="2024165421" sldId="381"/>
            <ac:spMk id="2" creationId="{AACF689F-97A9-E537-FBB1-73A2097A964B}"/>
          </ac:spMkLst>
        </pc:spChg>
        <pc:spChg chg="mod">
          <ac:chgData name="Akram Youssry Mohamed" userId="5c06a8ab-f116-45ec-8ced-b4242aab2b4b" providerId="ADAL" clId="{55B05820-065C-4182-9DC7-50DBF4DE9240}" dt="2024-11-28T09:04:24.546" v="4400" actId="21"/>
          <ac:spMkLst>
            <pc:docMk/>
            <pc:sldMk cId="2024165421" sldId="381"/>
            <ac:spMk id="3" creationId="{85700926-0589-413C-E0D3-A6E1E1B8127F}"/>
          </ac:spMkLst>
        </pc:spChg>
      </pc:sldChg>
      <pc:sldChg chg="modSp new del mod">
        <pc:chgData name="Akram Youssry Mohamed" userId="5c06a8ab-f116-45ec-8ced-b4242aab2b4b" providerId="ADAL" clId="{55B05820-065C-4182-9DC7-50DBF4DE9240}" dt="2024-11-22T12:12:40.001" v="2326" actId="47"/>
        <pc:sldMkLst>
          <pc:docMk/>
          <pc:sldMk cId="4002121971" sldId="381"/>
        </pc:sldMkLst>
        <pc:spChg chg="mod">
          <ac:chgData name="Akram Youssry Mohamed" userId="5c06a8ab-f116-45ec-8ced-b4242aab2b4b" providerId="ADAL" clId="{55B05820-065C-4182-9DC7-50DBF4DE9240}" dt="2024-11-22T11:37:24.104" v="2041" actId="313"/>
          <ac:spMkLst>
            <pc:docMk/>
            <pc:sldMk cId="4002121971" sldId="381"/>
            <ac:spMk id="2" creationId="{BFDD31FA-DAE9-4EB7-DD81-3714EDF53B9A}"/>
          </ac:spMkLst>
        </pc:spChg>
      </pc:sldChg>
      <pc:sldChg chg="new del">
        <pc:chgData name="Akram Youssry Mohamed" userId="5c06a8ab-f116-45ec-8ced-b4242aab2b4b" providerId="ADAL" clId="{55B05820-065C-4182-9DC7-50DBF4DE9240}" dt="2024-11-22T12:15:15.959" v="2328" actId="47"/>
        <pc:sldMkLst>
          <pc:docMk/>
          <pc:sldMk cId="4259936553" sldId="381"/>
        </pc:sldMkLst>
      </pc:sldChg>
      <pc:sldChg chg="addSp delSp modSp new mod modClrScheme modAnim chgLayout">
        <pc:chgData name="Akram Youssry Mohamed" userId="5c06a8ab-f116-45ec-8ced-b4242aab2b4b" providerId="ADAL" clId="{55B05820-065C-4182-9DC7-50DBF4DE9240}" dt="2024-11-24T23:03:42.279" v="4356" actId="12788"/>
        <pc:sldMkLst>
          <pc:docMk/>
          <pc:sldMk cId="3240107575" sldId="382"/>
        </pc:sldMkLst>
        <pc:spChg chg="mod ord">
          <ac:chgData name="Akram Youssry Mohamed" userId="5c06a8ab-f116-45ec-8ced-b4242aab2b4b" providerId="ADAL" clId="{55B05820-065C-4182-9DC7-50DBF4DE9240}" dt="2024-11-24T22:57:40.053" v="4035" actId="700"/>
          <ac:spMkLst>
            <pc:docMk/>
            <pc:sldMk cId="3240107575" sldId="382"/>
            <ac:spMk id="2" creationId="{82735E01-2489-C4A7-31C9-62BCDD1F338E}"/>
          </ac:spMkLst>
        </pc:spChg>
        <pc:spChg chg="del">
          <ac:chgData name="Akram Youssry Mohamed" userId="5c06a8ab-f116-45ec-8ced-b4242aab2b4b" providerId="ADAL" clId="{55B05820-065C-4182-9DC7-50DBF4DE9240}" dt="2024-11-24T22:57:40.053" v="4035" actId="700"/>
          <ac:spMkLst>
            <pc:docMk/>
            <pc:sldMk cId="3240107575" sldId="382"/>
            <ac:spMk id="3" creationId="{64CEFCE6-52F2-87DF-EE6A-487BDF738B72}"/>
          </ac:spMkLst>
        </pc:spChg>
        <pc:spChg chg="mod ord">
          <ac:chgData name="Akram Youssry Mohamed" userId="5c06a8ab-f116-45ec-8ced-b4242aab2b4b" providerId="ADAL" clId="{55B05820-065C-4182-9DC7-50DBF4DE9240}" dt="2024-11-24T22:57:40.053" v="4035" actId="700"/>
          <ac:spMkLst>
            <pc:docMk/>
            <pc:sldMk cId="3240107575" sldId="382"/>
            <ac:spMk id="4" creationId="{66D51A26-262D-4839-4BA4-B36A9443E757}"/>
          </ac:spMkLst>
        </pc:spChg>
        <pc:spChg chg="mod ord">
          <ac:chgData name="Akram Youssry Mohamed" userId="5c06a8ab-f116-45ec-8ced-b4242aab2b4b" providerId="ADAL" clId="{55B05820-065C-4182-9DC7-50DBF4DE9240}" dt="2024-11-24T22:57:40.053" v="4035" actId="700"/>
          <ac:spMkLst>
            <pc:docMk/>
            <pc:sldMk cId="3240107575" sldId="382"/>
            <ac:spMk id="5" creationId="{876B785A-3061-5F83-9D32-BE6EBE815CB2}"/>
          </ac:spMkLst>
        </pc:spChg>
        <pc:spChg chg="mod">
          <ac:chgData name="Akram Youssry Mohamed" userId="5c06a8ab-f116-45ec-8ced-b4242aab2b4b" providerId="ADAL" clId="{55B05820-065C-4182-9DC7-50DBF4DE9240}" dt="2024-11-24T22:57:40.755" v="4036"/>
          <ac:spMkLst>
            <pc:docMk/>
            <pc:sldMk cId="3240107575" sldId="382"/>
            <ac:spMk id="7" creationId="{194D6C4C-54CB-4D9C-7B3F-7CA64C3511F5}"/>
          </ac:spMkLst>
        </pc:spChg>
        <pc:spChg chg="add del mod">
          <ac:chgData name="Akram Youssry Mohamed" userId="5c06a8ab-f116-45ec-8ced-b4242aab2b4b" providerId="ADAL" clId="{55B05820-065C-4182-9DC7-50DBF4DE9240}" dt="2024-11-24T22:58:33.821" v="4043" actId="478"/>
          <ac:spMkLst>
            <pc:docMk/>
            <pc:sldMk cId="3240107575" sldId="382"/>
            <ac:spMk id="9" creationId="{790CF67B-AC44-113D-3C1D-F27CF9BC9FF7}"/>
          </ac:spMkLst>
        </pc:spChg>
        <pc:spChg chg="add mod">
          <ac:chgData name="Akram Youssry Mohamed" userId="5c06a8ab-f116-45ec-8ced-b4242aab2b4b" providerId="ADAL" clId="{55B05820-065C-4182-9DC7-50DBF4DE9240}" dt="2024-11-24T23:03:42.279" v="4356" actId="12788"/>
          <ac:spMkLst>
            <pc:docMk/>
            <pc:sldMk cId="3240107575" sldId="382"/>
            <ac:spMk id="10" creationId="{BCB2B777-ADE1-859F-B6F8-6318743ABCF8}"/>
          </ac:spMkLst>
        </pc:spChg>
        <pc:spChg chg="add mod">
          <ac:chgData name="Akram Youssry Mohamed" userId="5c06a8ab-f116-45ec-8ced-b4242aab2b4b" providerId="ADAL" clId="{55B05820-065C-4182-9DC7-50DBF4DE9240}" dt="2024-11-24T23:03:42.279" v="4356" actId="12788"/>
          <ac:spMkLst>
            <pc:docMk/>
            <pc:sldMk cId="3240107575" sldId="382"/>
            <ac:spMk id="11" creationId="{97A617A4-583A-E6C3-4F7B-141344C69BDB}"/>
          </ac:spMkLst>
        </pc:spChg>
        <pc:grpChg chg="add mod">
          <ac:chgData name="Akram Youssry Mohamed" userId="5c06a8ab-f116-45ec-8ced-b4242aab2b4b" providerId="ADAL" clId="{55B05820-065C-4182-9DC7-50DBF4DE9240}" dt="2024-11-24T23:03:42.279" v="4356" actId="12788"/>
          <ac:grpSpMkLst>
            <pc:docMk/>
            <pc:sldMk cId="3240107575" sldId="382"/>
            <ac:grpSpMk id="6" creationId="{5E301194-A931-4EAA-D538-EE762F0E2BF3}"/>
          </ac:grpSpMkLst>
        </pc:grpChg>
        <pc:picChg chg="mod">
          <ac:chgData name="Akram Youssry Mohamed" userId="5c06a8ab-f116-45ec-8ced-b4242aab2b4b" providerId="ADAL" clId="{55B05820-065C-4182-9DC7-50DBF4DE9240}" dt="2024-11-24T22:57:40.755" v="4036"/>
          <ac:picMkLst>
            <pc:docMk/>
            <pc:sldMk cId="3240107575" sldId="382"/>
            <ac:picMk id="8" creationId="{2DC32F66-E4C9-5683-6BEE-8280F5BB6B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A43B1-3E88-4C6D-B84A-7069DE26AD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CA107EC-A28C-464E-A977-F0A37EB67F7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AU" dirty="0"/>
            <a:t>Model-Free</a:t>
          </a:r>
        </a:p>
      </dgm:t>
    </dgm:pt>
    <dgm:pt modelId="{BE967A01-068E-49DA-BFC7-95C74D4A9A25}" type="parTrans" cxnId="{6FD79F32-9E39-470B-BA33-6001CF567F6D}">
      <dgm:prSet/>
      <dgm:spPr/>
      <dgm:t>
        <a:bodyPr/>
        <a:lstStyle/>
        <a:p>
          <a:endParaRPr lang="en-AU"/>
        </a:p>
      </dgm:t>
    </dgm:pt>
    <dgm:pt modelId="{D815949E-B654-4D4A-A569-6AA98521C845}" type="sibTrans" cxnId="{6FD79F32-9E39-470B-BA33-6001CF567F6D}">
      <dgm:prSet/>
      <dgm:spPr/>
      <dgm:t>
        <a:bodyPr/>
        <a:lstStyle/>
        <a:p>
          <a:endParaRPr lang="en-AU"/>
        </a:p>
      </dgm:t>
    </dgm:pt>
    <dgm:pt modelId="{B5A188BB-1959-4BEC-B848-F0E20848246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2700" dirty="0"/>
            <a:t>Direct Optimization </a:t>
          </a:r>
          <a:r>
            <a:rPr lang="en-AU" sz="1600" dirty="0"/>
            <a:t>[1-2]</a:t>
          </a:r>
          <a:endParaRPr lang="en-AU" sz="2700" dirty="0"/>
        </a:p>
      </dgm:t>
    </dgm:pt>
    <dgm:pt modelId="{38425F80-DBF0-48B4-BC18-AC319DE5F014}" type="parTrans" cxnId="{32E47359-F2B0-490D-BF9E-594215C9C05D}">
      <dgm:prSet/>
      <dgm:spPr/>
      <dgm:t>
        <a:bodyPr/>
        <a:lstStyle/>
        <a:p>
          <a:endParaRPr lang="en-AU"/>
        </a:p>
      </dgm:t>
    </dgm:pt>
    <dgm:pt modelId="{375F5B53-36C6-43D3-9E51-593AF715DB05}" type="sibTrans" cxnId="{32E47359-F2B0-490D-BF9E-594215C9C05D}">
      <dgm:prSet/>
      <dgm:spPr/>
      <dgm:t>
        <a:bodyPr/>
        <a:lstStyle/>
        <a:p>
          <a:endParaRPr lang="en-AU"/>
        </a:p>
      </dgm:t>
    </dgm:pt>
    <dgm:pt modelId="{31B47D2B-0319-4210-A84F-690D544A4EE4}">
      <dgm:prSet phldrT="[Text]" custT="1"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2800" dirty="0"/>
            <a:t>Reinforcement Learning </a:t>
          </a:r>
          <a:r>
            <a:rPr lang="en-AU" sz="1600" dirty="0"/>
            <a:t>[2-3]</a:t>
          </a:r>
          <a:endParaRPr lang="en-AU" sz="2800" dirty="0"/>
        </a:p>
      </dgm:t>
    </dgm:pt>
    <dgm:pt modelId="{2F3A1104-70ED-49AE-A082-93510C2F8E11}" type="parTrans" cxnId="{F8514FB1-A9D1-40A3-9199-C98E0382632E}">
      <dgm:prSet/>
      <dgm:spPr/>
      <dgm:t>
        <a:bodyPr/>
        <a:lstStyle/>
        <a:p>
          <a:endParaRPr lang="en-AU"/>
        </a:p>
      </dgm:t>
    </dgm:pt>
    <dgm:pt modelId="{A1C8B482-7943-4DFB-AA22-1F874D5D4150}" type="sibTrans" cxnId="{F8514FB1-A9D1-40A3-9199-C98E0382632E}">
      <dgm:prSet/>
      <dgm:spPr/>
      <dgm:t>
        <a:bodyPr/>
        <a:lstStyle/>
        <a:p>
          <a:endParaRPr lang="en-AU"/>
        </a:p>
      </dgm:t>
    </dgm:pt>
    <dgm:pt modelId="{657E9512-EB2B-4B38-9CBE-E7354323C42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AU"/>
            <a:t>Model-Based</a:t>
          </a:r>
          <a:endParaRPr lang="en-AU" dirty="0"/>
        </a:p>
      </dgm:t>
    </dgm:pt>
    <dgm:pt modelId="{B7A49341-289A-4BBD-9AE4-8532A67AC02D}" type="parTrans" cxnId="{FD56015B-FE96-4C11-B545-F456B3554A46}">
      <dgm:prSet/>
      <dgm:spPr/>
      <dgm:t>
        <a:bodyPr/>
        <a:lstStyle/>
        <a:p>
          <a:endParaRPr lang="en-AU"/>
        </a:p>
      </dgm:t>
    </dgm:pt>
    <dgm:pt modelId="{0E895552-5767-45A9-855E-B4EB3DC62BB1}" type="sibTrans" cxnId="{FD56015B-FE96-4C11-B545-F456B3554A46}">
      <dgm:prSet/>
      <dgm:spPr/>
      <dgm:t>
        <a:bodyPr/>
        <a:lstStyle/>
        <a:p>
          <a:endParaRPr lang="en-AU"/>
        </a:p>
      </dgm:t>
    </dgm:pt>
    <dgm:pt modelId="{10D2093F-8949-4ED6-B78B-B3558D5B76F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Whitebox</a:t>
          </a:r>
        </a:p>
      </dgm:t>
    </dgm:pt>
    <dgm:pt modelId="{4E2F8B9E-947E-4D18-8DDA-9B1072120CEA}" type="parTrans" cxnId="{F3B575D5-BB92-4410-B87E-3F3F17BAA6AB}">
      <dgm:prSet/>
      <dgm:spPr/>
      <dgm:t>
        <a:bodyPr/>
        <a:lstStyle/>
        <a:p>
          <a:endParaRPr lang="en-AU"/>
        </a:p>
      </dgm:t>
    </dgm:pt>
    <dgm:pt modelId="{BEB34C1E-981A-450A-97BD-56A018C4B8CE}" type="sibTrans" cxnId="{F3B575D5-BB92-4410-B87E-3F3F17BAA6AB}">
      <dgm:prSet/>
      <dgm:spPr/>
      <dgm:t>
        <a:bodyPr/>
        <a:lstStyle/>
        <a:p>
          <a:endParaRPr lang="en-AU"/>
        </a:p>
      </dgm:t>
    </dgm:pt>
    <dgm:pt modelId="{A7129347-0563-4B4F-96AA-3CFA1D4E177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Graybox</a:t>
          </a:r>
        </a:p>
      </dgm:t>
    </dgm:pt>
    <dgm:pt modelId="{66D6F485-F0F8-4CF9-B02C-74DFC8FF93A5}" type="parTrans" cxnId="{E7C99D89-8FFC-495E-8A1C-544CC393BD49}">
      <dgm:prSet/>
      <dgm:spPr/>
      <dgm:t>
        <a:bodyPr/>
        <a:lstStyle/>
        <a:p>
          <a:endParaRPr lang="en-AU"/>
        </a:p>
      </dgm:t>
    </dgm:pt>
    <dgm:pt modelId="{EA709E65-F001-48B5-8068-5E114AE4D554}" type="sibTrans" cxnId="{E7C99D89-8FFC-495E-8A1C-544CC393BD49}">
      <dgm:prSet/>
      <dgm:spPr/>
      <dgm:t>
        <a:bodyPr/>
        <a:lstStyle/>
        <a:p>
          <a:endParaRPr lang="en-AU"/>
        </a:p>
      </dgm:t>
    </dgm:pt>
    <dgm:pt modelId="{678E695B-5CDE-4EEA-AF4D-6C21FB2821F6}">
      <dgm:prSet phldrT="[Text]"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/>
            <a:t>Blackbox</a:t>
          </a:r>
        </a:p>
      </dgm:t>
    </dgm:pt>
    <dgm:pt modelId="{E2718802-20A5-4CAD-9DA0-482C489129D5}" type="parTrans" cxnId="{DD63FE9D-F207-414E-8755-D56D5709BF05}">
      <dgm:prSet/>
      <dgm:spPr/>
      <dgm:t>
        <a:bodyPr/>
        <a:lstStyle/>
        <a:p>
          <a:endParaRPr lang="en-AU"/>
        </a:p>
      </dgm:t>
    </dgm:pt>
    <dgm:pt modelId="{F7467617-21D9-475A-AF82-3A39C9AB5BEA}" type="sibTrans" cxnId="{DD63FE9D-F207-414E-8755-D56D5709BF05}">
      <dgm:prSet/>
      <dgm:spPr/>
      <dgm:t>
        <a:bodyPr/>
        <a:lstStyle/>
        <a:p>
          <a:endParaRPr lang="en-AU"/>
        </a:p>
      </dgm:t>
    </dgm:pt>
    <dgm:pt modelId="{F529346C-3EAA-4A63-97DE-C2134E8E5CE7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/>
            <a:t>Data-Driven</a:t>
          </a:r>
        </a:p>
      </dgm:t>
    </dgm:pt>
    <dgm:pt modelId="{DD036E25-DEC8-49DA-B713-7ED65CFB7E39}" type="sibTrans" cxnId="{2F0FDFB3-3635-44B4-8B1F-BEC66EF642B8}">
      <dgm:prSet/>
      <dgm:spPr/>
      <dgm:t>
        <a:bodyPr/>
        <a:lstStyle/>
        <a:p>
          <a:endParaRPr lang="en-AU"/>
        </a:p>
      </dgm:t>
    </dgm:pt>
    <dgm:pt modelId="{4C22F607-6DD5-456F-82D9-91F51F66D4F6}" type="parTrans" cxnId="{2F0FDFB3-3635-44B4-8B1F-BEC66EF642B8}">
      <dgm:prSet/>
      <dgm:spPr/>
      <dgm:t>
        <a:bodyPr/>
        <a:lstStyle/>
        <a:p>
          <a:endParaRPr lang="en-AU"/>
        </a:p>
      </dgm:t>
    </dgm:pt>
    <dgm:pt modelId="{9ED6B1C6-507A-4422-A4A1-0E8056D8C6BE}" type="pres">
      <dgm:prSet presAssocID="{46BA43B1-3E88-4C6D-B84A-7069DE26AD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5C3678-DC3B-474F-BD07-DCE40C15E005}" type="pres">
      <dgm:prSet presAssocID="{F529346C-3EAA-4A63-97DE-C2134E8E5CE7}" presName="hierRoot1" presStyleCnt="0">
        <dgm:presLayoutVars>
          <dgm:hierBranch val="init"/>
        </dgm:presLayoutVars>
      </dgm:prSet>
      <dgm:spPr/>
    </dgm:pt>
    <dgm:pt modelId="{84F51818-1097-4AA1-A362-74008DBD6EBF}" type="pres">
      <dgm:prSet presAssocID="{F529346C-3EAA-4A63-97DE-C2134E8E5CE7}" presName="rootComposite1" presStyleCnt="0"/>
      <dgm:spPr/>
    </dgm:pt>
    <dgm:pt modelId="{EB770D56-1BF2-46EF-9DB6-02D5550AFCC5}" type="pres">
      <dgm:prSet presAssocID="{F529346C-3EAA-4A63-97DE-C2134E8E5CE7}" presName="rootText1" presStyleLbl="node0" presStyleIdx="0" presStyleCnt="1" custFlipVert="0" custScaleY="48994">
        <dgm:presLayoutVars>
          <dgm:chPref val="3"/>
        </dgm:presLayoutVars>
      </dgm:prSet>
      <dgm:spPr/>
    </dgm:pt>
    <dgm:pt modelId="{2E2081F9-C9FD-4A4F-82BF-653B63B54D95}" type="pres">
      <dgm:prSet presAssocID="{F529346C-3EAA-4A63-97DE-C2134E8E5CE7}" presName="rootConnector1" presStyleLbl="node1" presStyleIdx="0" presStyleCnt="0"/>
      <dgm:spPr/>
    </dgm:pt>
    <dgm:pt modelId="{054674EF-7686-4110-AF1B-9E3C37B4030B}" type="pres">
      <dgm:prSet presAssocID="{F529346C-3EAA-4A63-97DE-C2134E8E5CE7}" presName="hierChild2" presStyleCnt="0"/>
      <dgm:spPr/>
    </dgm:pt>
    <dgm:pt modelId="{DA0E66CB-62F3-4F06-85FB-F2C404B13BC1}" type="pres">
      <dgm:prSet presAssocID="{BE967A01-068E-49DA-BFC7-95C74D4A9A25}" presName="Name37" presStyleLbl="parChTrans1D2" presStyleIdx="0" presStyleCnt="2"/>
      <dgm:spPr/>
    </dgm:pt>
    <dgm:pt modelId="{18FABF4B-B798-4D27-8387-750F9D44248E}" type="pres">
      <dgm:prSet presAssocID="{7CA107EC-A28C-464E-A977-F0A37EB67F7F}" presName="hierRoot2" presStyleCnt="0">
        <dgm:presLayoutVars>
          <dgm:hierBranch/>
        </dgm:presLayoutVars>
      </dgm:prSet>
      <dgm:spPr/>
    </dgm:pt>
    <dgm:pt modelId="{0C1CDCF5-0DF4-4A0A-A883-02B373B42E85}" type="pres">
      <dgm:prSet presAssocID="{7CA107EC-A28C-464E-A977-F0A37EB67F7F}" presName="rootComposite" presStyleCnt="0"/>
      <dgm:spPr/>
    </dgm:pt>
    <dgm:pt modelId="{9F77C203-E815-4A63-A9F2-CEC54CC4FE38}" type="pres">
      <dgm:prSet presAssocID="{7CA107EC-A28C-464E-A977-F0A37EB67F7F}" presName="rootText" presStyleLbl="node2" presStyleIdx="0" presStyleCnt="2">
        <dgm:presLayoutVars>
          <dgm:chPref val="3"/>
        </dgm:presLayoutVars>
      </dgm:prSet>
      <dgm:spPr/>
    </dgm:pt>
    <dgm:pt modelId="{B6680DF9-BFBF-4706-BC28-F45AF0757DEB}" type="pres">
      <dgm:prSet presAssocID="{7CA107EC-A28C-464E-A977-F0A37EB67F7F}" presName="rootConnector" presStyleLbl="node2" presStyleIdx="0" presStyleCnt="2"/>
      <dgm:spPr/>
    </dgm:pt>
    <dgm:pt modelId="{B60F5424-5C12-44C5-AABD-C55F8D8BC163}" type="pres">
      <dgm:prSet presAssocID="{7CA107EC-A28C-464E-A977-F0A37EB67F7F}" presName="hierChild4" presStyleCnt="0"/>
      <dgm:spPr/>
    </dgm:pt>
    <dgm:pt modelId="{111EB870-C47A-4FC0-9DB8-B616E5DFA9C4}" type="pres">
      <dgm:prSet presAssocID="{38425F80-DBF0-48B4-BC18-AC319DE5F014}" presName="Name35" presStyleLbl="parChTrans1D3" presStyleIdx="0" presStyleCnt="5"/>
      <dgm:spPr/>
    </dgm:pt>
    <dgm:pt modelId="{C42EB2AE-051B-48AD-88F7-A75D47B07A50}" type="pres">
      <dgm:prSet presAssocID="{B5A188BB-1959-4BEC-B848-F0E208482463}" presName="hierRoot2" presStyleCnt="0">
        <dgm:presLayoutVars>
          <dgm:hierBranch val="init"/>
        </dgm:presLayoutVars>
      </dgm:prSet>
      <dgm:spPr/>
    </dgm:pt>
    <dgm:pt modelId="{071C0C8A-C8DB-4BB2-94ED-492513D06B80}" type="pres">
      <dgm:prSet presAssocID="{B5A188BB-1959-4BEC-B848-F0E208482463}" presName="rootComposite" presStyleCnt="0"/>
      <dgm:spPr/>
    </dgm:pt>
    <dgm:pt modelId="{EC891F3C-1E34-4162-8ACA-C6AA0A37984D}" type="pres">
      <dgm:prSet presAssocID="{B5A188BB-1959-4BEC-B848-F0E208482463}" presName="rootText" presStyleLbl="node3" presStyleIdx="0" presStyleCnt="5">
        <dgm:presLayoutVars>
          <dgm:chPref val="3"/>
        </dgm:presLayoutVars>
      </dgm:prSet>
      <dgm:spPr/>
    </dgm:pt>
    <dgm:pt modelId="{A46B2EFA-7F82-4064-A90E-E6D633C27BC1}" type="pres">
      <dgm:prSet presAssocID="{B5A188BB-1959-4BEC-B848-F0E208482463}" presName="rootConnector" presStyleLbl="node3" presStyleIdx="0" presStyleCnt="5"/>
      <dgm:spPr/>
    </dgm:pt>
    <dgm:pt modelId="{2AFB7FAF-11C5-43E4-9B78-077A584E6B61}" type="pres">
      <dgm:prSet presAssocID="{B5A188BB-1959-4BEC-B848-F0E208482463}" presName="hierChild4" presStyleCnt="0"/>
      <dgm:spPr/>
    </dgm:pt>
    <dgm:pt modelId="{2D62788C-AE63-4603-A757-0028F4F907D1}" type="pres">
      <dgm:prSet presAssocID="{B5A188BB-1959-4BEC-B848-F0E208482463}" presName="hierChild5" presStyleCnt="0"/>
      <dgm:spPr/>
    </dgm:pt>
    <dgm:pt modelId="{1954E93D-84B2-4C64-8AED-50A43072CA86}" type="pres">
      <dgm:prSet presAssocID="{2F3A1104-70ED-49AE-A082-93510C2F8E11}" presName="Name35" presStyleLbl="parChTrans1D3" presStyleIdx="1" presStyleCnt="5"/>
      <dgm:spPr/>
    </dgm:pt>
    <dgm:pt modelId="{F075D35D-6EE9-4FA4-8F3E-94E86FA4B61F}" type="pres">
      <dgm:prSet presAssocID="{31B47D2B-0319-4210-A84F-690D544A4EE4}" presName="hierRoot2" presStyleCnt="0">
        <dgm:presLayoutVars>
          <dgm:hierBranch val="init"/>
        </dgm:presLayoutVars>
      </dgm:prSet>
      <dgm:spPr/>
    </dgm:pt>
    <dgm:pt modelId="{785E14C3-DEF6-40D4-B836-5B8AA25019E5}" type="pres">
      <dgm:prSet presAssocID="{31B47D2B-0319-4210-A84F-690D544A4EE4}" presName="rootComposite" presStyleCnt="0"/>
      <dgm:spPr/>
    </dgm:pt>
    <dgm:pt modelId="{B3904965-4BEE-42D6-8CF0-2DF1CC14379A}" type="pres">
      <dgm:prSet presAssocID="{31B47D2B-0319-4210-A84F-690D544A4EE4}" presName="rootText" presStyleLbl="node3" presStyleIdx="1" presStyleCnt="5">
        <dgm:presLayoutVars>
          <dgm:chPref val="3"/>
        </dgm:presLayoutVars>
      </dgm:prSet>
      <dgm:spPr/>
    </dgm:pt>
    <dgm:pt modelId="{F62B8C60-07B8-4F27-97AB-D6C05C7F01B8}" type="pres">
      <dgm:prSet presAssocID="{31B47D2B-0319-4210-A84F-690D544A4EE4}" presName="rootConnector" presStyleLbl="node3" presStyleIdx="1" presStyleCnt="5"/>
      <dgm:spPr/>
    </dgm:pt>
    <dgm:pt modelId="{EA8DBCEC-3292-4C58-A7BB-544232930A6C}" type="pres">
      <dgm:prSet presAssocID="{31B47D2B-0319-4210-A84F-690D544A4EE4}" presName="hierChild4" presStyleCnt="0"/>
      <dgm:spPr/>
    </dgm:pt>
    <dgm:pt modelId="{1B3661A7-12A7-44F7-82EE-87AD62DB38A0}" type="pres">
      <dgm:prSet presAssocID="{31B47D2B-0319-4210-A84F-690D544A4EE4}" presName="hierChild5" presStyleCnt="0"/>
      <dgm:spPr/>
    </dgm:pt>
    <dgm:pt modelId="{D01B4A08-CADF-4865-90C0-61346957A434}" type="pres">
      <dgm:prSet presAssocID="{7CA107EC-A28C-464E-A977-F0A37EB67F7F}" presName="hierChild5" presStyleCnt="0"/>
      <dgm:spPr/>
    </dgm:pt>
    <dgm:pt modelId="{C6ECD666-6342-4C4F-A947-D3272E9162B8}" type="pres">
      <dgm:prSet presAssocID="{B7A49341-289A-4BBD-9AE4-8532A67AC02D}" presName="Name37" presStyleLbl="parChTrans1D2" presStyleIdx="1" presStyleCnt="2"/>
      <dgm:spPr/>
    </dgm:pt>
    <dgm:pt modelId="{6B25548F-A785-4E02-A76E-F3F164C21E40}" type="pres">
      <dgm:prSet presAssocID="{657E9512-EB2B-4B38-9CBE-E7354323C42E}" presName="hierRoot2" presStyleCnt="0">
        <dgm:presLayoutVars>
          <dgm:hierBranch/>
        </dgm:presLayoutVars>
      </dgm:prSet>
      <dgm:spPr/>
    </dgm:pt>
    <dgm:pt modelId="{278E0419-B15A-4849-BAB0-BF2031ECCBE1}" type="pres">
      <dgm:prSet presAssocID="{657E9512-EB2B-4B38-9CBE-E7354323C42E}" presName="rootComposite" presStyleCnt="0"/>
      <dgm:spPr/>
    </dgm:pt>
    <dgm:pt modelId="{9F690715-0A0E-4E1C-AFE8-34CA411DAFD0}" type="pres">
      <dgm:prSet presAssocID="{657E9512-EB2B-4B38-9CBE-E7354323C42E}" presName="rootText" presStyleLbl="node2" presStyleIdx="1" presStyleCnt="2">
        <dgm:presLayoutVars>
          <dgm:chPref val="3"/>
        </dgm:presLayoutVars>
      </dgm:prSet>
      <dgm:spPr/>
    </dgm:pt>
    <dgm:pt modelId="{24E8A4F0-0A75-4E97-862A-8C8A5B28DEF9}" type="pres">
      <dgm:prSet presAssocID="{657E9512-EB2B-4B38-9CBE-E7354323C42E}" presName="rootConnector" presStyleLbl="node2" presStyleIdx="1" presStyleCnt="2"/>
      <dgm:spPr/>
    </dgm:pt>
    <dgm:pt modelId="{1DE0E515-710F-4AAD-AA83-64F1C5F8B7AC}" type="pres">
      <dgm:prSet presAssocID="{657E9512-EB2B-4B38-9CBE-E7354323C42E}" presName="hierChild4" presStyleCnt="0"/>
      <dgm:spPr/>
    </dgm:pt>
    <dgm:pt modelId="{3CE77CFA-70A3-4D40-98EC-5213E248D98E}" type="pres">
      <dgm:prSet presAssocID="{4E2F8B9E-947E-4D18-8DDA-9B1072120CEA}" presName="Name35" presStyleLbl="parChTrans1D3" presStyleIdx="2" presStyleCnt="5"/>
      <dgm:spPr/>
    </dgm:pt>
    <dgm:pt modelId="{FB5410BC-DBD9-427E-9055-9741D3FFA725}" type="pres">
      <dgm:prSet presAssocID="{10D2093F-8949-4ED6-B78B-B3558D5B76F1}" presName="hierRoot2" presStyleCnt="0">
        <dgm:presLayoutVars>
          <dgm:hierBranch val="init"/>
        </dgm:presLayoutVars>
      </dgm:prSet>
      <dgm:spPr/>
    </dgm:pt>
    <dgm:pt modelId="{D7EC87F8-E1C5-4B1D-A5BA-3D4AD0083ECC}" type="pres">
      <dgm:prSet presAssocID="{10D2093F-8949-4ED6-B78B-B3558D5B76F1}" presName="rootComposite" presStyleCnt="0"/>
      <dgm:spPr/>
    </dgm:pt>
    <dgm:pt modelId="{8DEA9DBD-0913-49D5-BFBF-52C9F8C9F95E}" type="pres">
      <dgm:prSet presAssocID="{10D2093F-8949-4ED6-B78B-B3558D5B76F1}" presName="rootText" presStyleLbl="node3" presStyleIdx="2" presStyleCnt="5">
        <dgm:presLayoutVars>
          <dgm:chPref val="3"/>
        </dgm:presLayoutVars>
      </dgm:prSet>
      <dgm:spPr/>
    </dgm:pt>
    <dgm:pt modelId="{87BF54B5-24B4-4E28-9918-1E4E3034138F}" type="pres">
      <dgm:prSet presAssocID="{10D2093F-8949-4ED6-B78B-B3558D5B76F1}" presName="rootConnector" presStyleLbl="node3" presStyleIdx="2" presStyleCnt="5"/>
      <dgm:spPr/>
    </dgm:pt>
    <dgm:pt modelId="{BD708E0A-C6C3-4203-A119-9F953C584CFB}" type="pres">
      <dgm:prSet presAssocID="{10D2093F-8949-4ED6-B78B-B3558D5B76F1}" presName="hierChild4" presStyleCnt="0"/>
      <dgm:spPr/>
    </dgm:pt>
    <dgm:pt modelId="{4654FD4B-0C9D-491C-BFB6-25195A54991A}" type="pres">
      <dgm:prSet presAssocID="{10D2093F-8949-4ED6-B78B-B3558D5B76F1}" presName="hierChild5" presStyleCnt="0"/>
      <dgm:spPr/>
    </dgm:pt>
    <dgm:pt modelId="{D3BB343F-5ABD-49A7-9B42-1209DD27D959}" type="pres">
      <dgm:prSet presAssocID="{66D6F485-F0F8-4CF9-B02C-74DFC8FF93A5}" presName="Name35" presStyleLbl="parChTrans1D3" presStyleIdx="3" presStyleCnt="5"/>
      <dgm:spPr/>
    </dgm:pt>
    <dgm:pt modelId="{F615EDEA-9BD5-4790-BD5E-ADDA1E971D00}" type="pres">
      <dgm:prSet presAssocID="{A7129347-0563-4B4F-96AA-3CFA1D4E1771}" presName="hierRoot2" presStyleCnt="0">
        <dgm:presLayoutVars>
          <dgm:hierBranch val="init"/>
        </dgm:presLayoutVars>
      </dgm:prSet>
      <dgm:spPr/>
    </dgm:pt>
    <dgm:pt modelId="{7DE13C6E-4A94-4C00-B465-A2CBA274B722}" type="pres">
      <dgm:prSet presAssocID="{A7129347-0563-4B4F-96AA-3CFA1D4E1771}" presName="rootComposite" presStyleCnt="0"/>
      <dgm:spPr/>
    </dgm:pt>
    <dgm:pt modelId="{AFA843BC-9B10-4777-BEA2-491A5B18D978}" type="pres">
      <dgm:prSet presAssocID="{A7129347-0563-4B4F-96AA-3CFA1D4E1771}" presName="rootText" presStyleLbl="node3" presStyleIdx="3" presStyleCnt="5">
        <dgm:presLayoutVars>
          <dgm:chPref val="3"/>
        </dgm:presLayoutVars>
      </dgm:prSet>
      <dgm:spPr/>
    </dgm:pt>
    <dgm:pt modelId="{32096151-D74E-4E93-8E87-43A17C5EEFDB}" type="pres">
      <dgm:prSet presAssocID="{A7129347-0563-4B4F-96AA-3CFA1D4E1771}" presName="rootConnector" presStyleLbl="node3" presStyleIdx="3" presStyleCnt="5"/>
      <dgm:spPr/>
    </dgm:pt>
    <dgm:pt modelId="{007410A9-A4E8-4E91-B737-984C4D360389}" type="pres">
      <dgm:prSet presAssocID="{A7129347-0563-4B4F-96AA-3CFA1D4E1771}" presName="hierChild4" presStyleCnt="0"/>
      <dgm:spPr/>
    </dgm:pt>
    <dgm:pt modelId="{3DE7D1BA-21D7-493E-BBF1-79E944411822}" type="pres">
      <dgm:prSet presAssocID="{A7129347-0563-4B4F-96AA-3CFA1D4E1771}" presName="hierChild5" presStyleCnt="0"/>
      <dgm:spPr/>
    </dgm:pt>
    <dgm:pt modelId="{37AD9027-F793-4749-8EE3-949981C9541F}" type="pres">
      <dgm:prSet presAssocID="{E2718802-20A5-4CAD-9DA0-482C489129D5}" presName="Name35" presStyleLbl="parChTrans1D3" presStyleIdx="4" presStyleCnt="5"/>
      <dgm:spPr/>
    </dgm:pt>
    <dgm:pt modelId="{3B3926A9-BD37-4CC1-AA3D-737F392BD884}" type="pres">
      <dgm:prSet presAssocID="{678E695B-5CDE-4EEA-AF4D-6C21FB2821F6}" presName="hierRoot2" presStyleCnt="0">
        <dgm:presLayoutVars>
          <dgm:hierBranch val="init"/>
        </dgm:presLayoutVars>
      </dgm:prSet>
      <dgm:spPr/>
    </dgm:pt>
    <dgm:pt modelId="{FDDC3351-5DD2-48F4-A4C5-744B25332C92}" type="pres">
      <dgm:prSet presAssocID="{678E695B-5CDE-4EEA-AF4D-6C21FB2821F6}" presName="rootComposite" presStyleCnt="0"/>
      <dgm:spPr/>
    </dgm:pt>
    <dgm:pt modelId="{5AE2C3BD-F039-4A08-837E-32E95319C33A}" type="pres">
      <dgm:prSet presAssocID="{678E695B-5CDE-4EEA-AF4D-6C21FB2821F6}" presName="rootText" presStyleLbl="node3" presStyleIdx="4" presStyleCnt="5">
        <dgm:presLayoutVars>
          <dgm:chPref val="3"/>
        </dgm:presLayoutVars>
      </dgm:prSet>
      <dgm:spPr/>
    </dgm:pt>
    <dgm:pt modelId="{DA8CE791-1666-401F-905D-67C80DF459E3}" type="pres">
      <dgm:prSet presAssocID="{678E695B-5CDE-4EEA-AF4D-6C21FB2821F6}" presName="rootConnector" presStyleLbl="node3" presStyleIdx="4" presStyleCnt="5"/>
      <dgm:spPr/>
    </dgm:pt>
    <dgm:pt modelId="{A322DE3C-863D-4BD8-8407-B0C2E2C1980C}" type="pres">
      <dgm:prSet presAssocID="{678E695B-5CDE-4EEA-AF4D-6C21FB2821F6}" presName="hierChild4" presStyleCnt="0"/>
      <dgm:spPr/>
    </dgm:pt>
    <dgm:pt modelId="{8B4B3E75-88D2-41DF-A94E-68DEA82DBA28}" type="pres">
      <dgm:prSet presAssocID="{678E695B-5CDE-4EEA-AF4D-6C21FB2821F6}" presName="hierChild5" presStyleCnt="0"/>
      <dgm:spPr/>
    </dgm:pt>
    <dgm:pt modelId="{05CE17A5-2EA1-4AA4-8E66-0058F21BE3F7}" type="pres">
      <dgm:prSet presAssocID="{657E9512-EB2B-4B38-9CBE-E7354323C42E}" presName="hierChild5" presStyleCnt="0"/>
      <dgm:spPr/>
    </dgm:pt>
    <dgm:pt modelId="{B0DD557E-7255-4135-A1E2-26306DA3748F}" type="pres">
      <dgm:prSet presAssocID="{F529346C-3EAA-4A63-97DE-C2134E8E5CE7}" presName="hierChild3" presStyleCnt="0"/>
      <dgm:spPr/>
    </dgm:pt>
  </dgm:ptLst>
  <dgm:cxnLst>
    <dgm:cxn modelId="{A630FD05-1A02-4196-BE92-73DD1D38B59A}" type="presOf" srcId="{678E695B-5CDE-4EEA-AF4D-6C21FB2821F6}" destId="{5AE2C3BD-F039-4A08-837E-32E95319C33A}" srcOrd="0" destOrd="0" presId="urn:microsoft.com/office/officeart/2005/8/layout/orgChart1"/>
    <dgm:cxn modelId="{622B1212-A1A1-4F92-B67C-9AA447D21CAD}" type="presOf" srcId="{B5A188BB-1959-4BEC-B848-F0E208482463}" destId="{EC891F3C-1E34-4162-8ACA-C6AA0A37984D}" srcOrd="0" destOrd="0" presId="urn:microsoft.com/office/officeart/2005/8/layout/orgChart1"/>
    <dgm:cxn modelId="{62CEB119-3C97-4D75-929E-38617A07F691}" type="presOf" srcId="{E2718802-20A5-4CAD-9DA0-482C489129D5}" destId="{37AD9027-F793-4749-8EE3-949981C9541F}" srcOrd="0" destOrd="0" presId="urn:microsoft.com/office/officeart/2005/8/layout/orgChart1"/>
    <dgm:cxn modelId="{6A445321-1D46-49CD-814D-812F1291F39F}" type="presOf" srcId="{2F3A1104-70ED-49AE-A082-93510C2F8E11}" destId="{1954E93D-84B2-4C64-8AED-50A43072CA86}" srcOrd="0" destOrd="0" presId="urn:microsoft.com/office/officeart/2005/8/layout/orgChart1"/>
    <dgm:cxn modelId="{DDBB8721-CA3D-419D-88E1-1B45E2C84975}" type="presOf" srcId="{F529346C-3EAA-4A63-97DE-C2134E8E5CE7}" destId="{2E2081F9-C9FD-4A4F-82BF-653B63B54D95}" srcOrd="1" destOrd="0" presId="urn:microsoft.com/office/officeart/2005/8/layout/orgChart1"/>
    <dgm:cxn modelId="{FE83EB2C-A3AC-49A6-9D14-869B7E3DE79D}" type="presOf" srcId="{38425F80-DBF0-48B4-BC18-AC319DE5F014}" destId="{111EB870-C47A-4FC0-9DB8-B616E5DFA9C4}" srcOrd="0" destOrd="0" presId="urn:microsoft.com/office/officeart/2005/8/layout/orgChart1"/>
    <dgm:cxn modelId="{6FD79F32-9E39-470B-BA33-6001CF567F6D}" srcId="{F529346C-3EAA-4A63-97DE-C2134E8E5CE7}" destId="{7CA107EC-A28C-464E-A977-F0A37EB67F7F}" srcOrd="0" destOrd="0" parTransId="{BE967A01-068E-49DA-BFC7-95C74D4A9A25}" sibTransId="{D815949E-B654-4D4A-A569-6AA98521C845}"/>
    <dgm:cxn modelId="{0AF1B63C-84B8-4EF4-AA98-114C87732606}" type="presOf" srcId="{A7129347-0563-4B4F-96AA-3CFA1D4E1771}" destId="{32096151-D74E-4E93-8E87-43A17C5EEFDB}" srcOrd="1" destOrd="0" presId="urn:microsoft.com/office/officeart/2005/8/layout/orgChart1"/>
    <dgm:cxn modelId="{FD56015B-FE96-4C11-B545-F456B3554A46}" srcId="{F529346C-3EAA-4A63-97DE-C2134E8E5CE7}" destId="{657E9512-EB2B-4B38-9CBE-E7354323C42E}" srcOrd="1" destOrd="0" parTransId="{B7A49341-289A-4BBD-9AE4-8532A67AC02D}" sibTransId="{0E895552-5767-45A9-855E-B4EB3DC62BB1}"/>
    <dgm:cxn modelId="{4ADEDC41-DF04-4FF7-9965-D6C830A14FA8}" type="presOf" srcId="{31B47D2B-0319-4210-A84F-690D544A4EE4}" destId="{F62B8C60-07B8-4F27-97AB-D6C05C7F01B8}" srcOrd="1" destOrd="0" presId="urn:microsoft.com/office/officeart/2005/8/layout/orgChart1"/>
    <dgm:cxn modelId="{9FD18C4A-9D56-4200-A082-AD86CB71C693}" type="presOf" srcId="{7CA107EC-A28C-464E-A977-F0A37EB67F7F}" destId="{B6680DF9-BFBF-4706-BC28-F45AF0757DEB}" srcOrd="1" destOrd="0" presId="urn:microsoft.com/office/officeart/2005/8/layout/orgChart1"/>
    <dgm:cxn modelId="{86ADAB76-2893-4BEA-A32B-B2DB3D74F4F8}" type="presOf" srcId="{66D6F485-F0F8-4CF9-B02C-74DFC8FF93A5}" destId="{D3BB343F-5ABD-49A7-9B42-1209DD27D959}" srcOrd="0" destOrd="0" presId="urn:microsoft.com/office/officeart/2005/8/layout/orgChart1"/>
    <dgm:cxn modelId="{32E47359-F2B0-490D-BF9E-594215C9C05D}" srcId="{7CA107EC-A28C-464E-A977-F0A37EB67F7F}" destId="{B5A188BB-1959-4BEC-B848-F0E208482463}" srcOrd="0" destOrd="0" parTransId="{38425F80-DBF0-48B4-BC18-AC319DE5F014}" sibTransId="{375F5B53-36C6-43D3-9E51-593AF715DB05}"/>
    <dgm:cxn modelId="{DCACCC83-98A0-46B6-9CF1-0910EFEBEA1B}" type="presOf" srcId="{4E2F8B9E-947E-4D18-8DDA-9B1072120CEA}" destId="{3CE77CFA-70A3-4D40-98EC-5213E248D98E}" srcOrd="0" destOrd="0" presId="urn:microsoft.com/office/officeart/2005/8/layout/orgChart1"/>
    <dgm:cxn modelId="{E7C99D89-8FFC-495E-8A1C-544CC393BD49}" srcId="{657E9512-EB2B-4B38-9CBE-E7354323C42E}" destId="{A7129347-0563-4B4F-96AA-3CFA1D4E1771}" srcOrd="1" destOrd="0" parTransId="{66D6F485-F0F8-4CF9-B02C-74DFC8FF93A5}" sibTransId="{EA709E65-F001-48B5-8068-5E114AE4D554}"/>
    <dgm:cxn modelId="{B378CC8A-DF57-4007-A2D7-5A34BF8B679D}" type="presOf" srcId="{657E9512-EB2B-4B38-9CBE-E7354323C42E}" destId="{24E8A4F0-0A75-4E97-862A-8C8A5B28DEF9}" srcOrd="1" destOrd="0" presId="urn:microsoft.com/office/officeart/2005/8/layout/orgChart1"/>
    <dgm:cxn modelId="{65712F96-2450-41F7-ADC8-A341D3DE7A32}" type="presOf" srcId="{A7129347-0563-4B4F-96AA-3CFA1D4E1771}" destId="{AFA843BC-9B10-4777-BEA2-491A5B18D978}" srcOrd="0" destOrd="0" presId="urn:microsoft.com/office/officeart/2005/8/layout/orgChart1"/>
    <dgm:cxn modelId="{DD63FE9D-F207-414E-8755-D56D5709BF05}" srcId="{657E9512-EB2B-4B38-9CBE-E7354323C42E}" destId="{678E695B-5CDE-4EEA-AF4D-6C21FB2821F6}" srcOrd="2" destOrd="0" parTransId="{E2718802-20A5-4CAD-9DA0-482C489129D5}" sibTransId="{F7467617-21D9-475A-AF82-3A39C9AB5BEA}"/>
    <dgm:cxn modelId="{27D6B49E-9DE5-4BF1-82D8-566C22B09662}" type="presOf" srcId="{10D2093F-8949-4ED6-B78B-B3558D5B76F1}" destId="{87BF54B5-24B4-4E28-9918-1E4E3034138F}" srcOrd="1" destOrd="0" presId="urn:microsoft.com/office/officeart/2005/8/layout/orgChart1"/>
    <dgm:cxn modelId="{A34D7FAF-010F-4A6E-85D3-4C492DBD3874}" type="presOf" srcId="{F529346C-3EAA-4A63-97DE-C2134E8E5CE7}" destId="{EB770D56-1BF2-46EF-9DB6-02D5550AFCC5}" srcOrd="0" destOrd="0" presId="urn:microsoft.com/office/officeart/2005/8/layout/orgChart1"/>
    <dgm:cxn modelId="{F8514FB1-A9D1-40A3-9199-C98E0382632E}" srcId="{7CA107EC-A28C-464E-A977-F0A37EB67F7F}" destId="{31B47D2B-0319-4210-A84F-690D544A4EE4}" srcOrd="1" destOrd="0" parTransId="{2F3A1104-70ED-49AE-A082-93510C2F8E11}" sibTransId="{A1C8B482-7943-4DFB-AA22-1F874D5D4150}"/>
    <dgm:cxn modelId="{2F0FDFB3-3635-44B4-8B1F-BEC66EF642B8}" srcId="{46BA43B1-3E88-4C6D-B84A-7069DE26AD5C}" destId="{F529346C-3EAA-4A63-97DE-C2134E8E5CE7}" srcOrd="0" destOrd="0" parTransId="{4C22F607-6DD5-456F-82D9-91F51F66D4F6}" sibTransId="{DD036E25-DEC8-49DA-B713-7ED65CFB7E39}"/>
    <dgm:cxn modelId="{075E4BBF-6EEF-44CA-A426-798F96A74F9C}" type="presOf" srcId="{BE967A01-068E-49DA-BFC7-95C74D4A9A25}" destId="{DA0E66CB-62F3-4F06-85FB-F2C404B13BC1}" srcOrd="0" destOrd="0" presId="urn:microsoft.com/office/officeart/2005/8/layout/orgChart1"/>
    <dgm:cxn modelId="{F17078C4-6265-4DB6-94A1-EB494C179C79}" type="presOf" srcId="{678E695B-5CDE-4EEA-AF4D-6C21FB2821F6}" destId="{DA8CE791-1666-401F-905D-67C80DF459E3}" srcOrd="1" destOrd="0" presId="urn:microsoft.com/office/officeart/2005/8/layout/orgChart1"/>
    <dgm:cxn modelId="{92C188C8-50B0-4BE6-8BC6-D2CA6012C94D}" type="presOf" srcId="{657E9512-EB2B-4B38-9CBE-E7354323C42E}" destId="{9F690715-0A0E-4E1C-AFE8-34CA411DAFD0}" srcOrd="0" destOrd="0" presId="urn:microsoft.com/office/officeart/2005/8/layout/orgChart1"/>
    <dgm:cxn modelId="{F3B575D5-BB92-4410-B87E-3F3F17BAA6AB}" srcId="{657E9512-EB2B-4B38-9CBE-E7354323C42E}" destId="{10D2093F-8949-4ED6-B78B-B3558D5B76F1}" srcOrd="0" destOrd="0" parTransId="{4E2F8B9E-947E-4D18-8DDA-9B1072120CEA}" sibTransId="{BEB34C1E-981A-450A-97BD-56A018C4B8CE}"/>
    <dgm:cxn modelId="{D387C7D6-6BF3-4E42-96AC-9DCEACA299E9}" type="presOf" srcId="{10D2093F-8949-4ED6-B78B-B3558D5B76F1}" destId="{8DEA9DBD-0913-49D5-BFBF-52C9F8C9F95E}" srcOrd="0" destOrd="0" presId="urn:microsoft.com/office/officeart/2005/8/layout/orgChart1"/>
    <dgm:cxn modelId="{25937EDA-0913-4FDA-95FC-F5758F3AD315}" type="presOf" srcId="{31B47D2B-0319-4210-A84F-690D544A4EE4}" destId="{B3904965-4BEE-42D6-8CF0-2DF1CC14379A}" srcOrd="0" destOrd="0" presId="urn:microsoft.com/office/officeart/2005/8/layout/orgChart1"/>
    <dgm:cxn modelId="{4A258CE0-EE3B-4BC6-B1C7-AC36E4CCABBF}" type="presOf" srcId="{46BA43B1-3E88-4C6D-B84A-7069DE26AD5C}" destId="{9ED6B1C6-507A-4422-A4A1-0E8056D8C6BE}" srcOrd="0" destOrd="0" presId="urn:microsoft.com/office/officeart/2005/8/layout/orgChart1"/>
    <dgm:cxn modelId="{A6BF78F3-461A-4EC2-84D6-BB2800EEB83C}" type="presOf" srcId="{B7A49341-289A-4BBD-9AE4-8532A67AC02D}" destId="{C6ECD666-6342-4C4F-A947-D3272E9162B8}" srcOrd="0" destOrd="0" presId="urn:microsoft.com/office/officeart/2005/8/layout/orgChart1"/>
    <dgm:cxn modelId="{5A7E85FA-019E-49D6-8C96-77F98B3D934C}" type="presOf" srcId="{7CA107EC-A28C-464E-A977-F0A37EB67F7F}" destId="{9F77C203-E815-4A63-A9F2-CEC54CC4FE38}" srcOrd="0" destOrd="0" presId="urn:microsoft.com/office/officeart/2005/8/layout/orgChart1"/>
    <dgm:cxn modelId="{5710FFFC-55A1-4C18-8A7F-1D2E183936BF}" type="presOf" srcId="{B5A188BB-1959-4BEC-B848-F0E208482463}" destId="{A46B2EFA-7F82-4064-A90E-E6D633C27BC1}" srcOrd="1" destOrd="0" presId="urn:microsoft.com/office/officeart/2005/8/layout/orgChart1"/>
    <dgm:cxn modelId="{F2D0B5C9-5A74-4740-A465-A2B7463D10BB}" type="presParOf" srcId="{9ED6B1C6-507A-4422-A4A1-0E8056D8C6BE}" destId="{335C3678-DC3B-474F-BD07-DCE40C15E005}" srcOrd="0" destOrd="0" presId="urn:microsoft.com/office/officeart/2005/8/layout/orgChart1"/>
    <dgm:cxn modelId="{68363DA5-AD89-4CDE-8E8B-E5D131B3B380}" type="presParOf" srcId="{335C3678-DC3B-474F-BD07-DCE40C15E005}" destId="{84F51818-1097-4AA1-A362-74008DBD6EBF}" srcOrd="0" destOrd="0" presId="urn:microsoft.com/office/officeart/2005/8/layout/orgChart1"/>
    <dgm:cxn modelId="{BA803A27-B0DD-4BE4-9D6C-74A8831E84F2}" type="presParOf" srcId="{84F51818-1097-4AA1-A362-74008DBD6EBF}" destId="{EB770D56-1BF2-46EF-9DB6-02D5550AFCC5}" srcOrd="0" destOrd="0" presId="urn:microsoft.com/office/officeart/2005/8/layout/orgChart1"/>
    <dgm:cxn modelId="{D83A7EA5-5103-4C37-8273-A59A8889C8DC}" type="presParOf" srcId="{84F51818-1097-4AA1-A362-74008DBD6EBF}" destId="{2E2081F9-C9FD-4A4F-82BF-653B63B54D95}" srcOrd="1" destOrd="0" presId="urn:microsoft.com/office/officeart/2005/8/layout/orgChart1"/>
    <dgm:cxn modelId="{D91C0D56-7652-475E-A6CF-4C991A9FC645}" type="presParOf" srcId="{335C3678-DC3B-474F-BD07-DCE40C15E005}" destId="{054674EF-7686-4110-AF1B-9E3C37B4030B}" srcOrd="1" destOrd="0" presId="urn:microsoft.com/office/officeart/2005/8/layout/orgChart1"/>
    <dgm:cxn modelId="{3888B059-3758-42CE-9513-C11841A3A4BE}" type="presParOf" srcId="{054674EF-7686-4110-AF1B-9E3C37B4030B}" destId="{DA0E66CB-62F3-4F06-85FB-F2C404B13BC1}" srcOrd="0" destOrd="0" presId="urn:microsoft.com/office/officeart/2005/8/layout/orgChart1"/>
    <dgm:cxn modelId="{CBBE8F5F-EBB8-46F7-A90E-FBD311ECE16D}" type="presParOf" srcId="{054674EF-7686-4110-AF1B-9E3C37B4030B}" destId="{18FABF4B-B798-4D27-8387-750F9D44248E}" srcOrd="1" destOrd="0" presId="urn:microsoft.com/office/officeart/2005/8/layout/orgChart1"/>
    <dgm:cxn modelId="{9A3D1598-F40C-4B5E-90C0-C57018AC51FC}" type="presParOf" srcId="{18FABF4B-B798-4D27-8387-750F9D44248E}" destId="{0C1CDCF5-0DF4-4A0A-A883-02B373B42E85}" srcOrd="0" destOrd="0" presId="urn:microsoft.com/office/officeart/2005/8/layout/orgChart1"/>
    <dgm:cxn modelId="{A5BD2045-DFDD-40D6-80CD-3239551D35F9}" type="presParOf" srcId="{0C1CDCF5-0DF4-4A0A-A883-02B373B42E85}" destId="{9F77C203-E815-4A63-A9F2-CEC54CC4FE38}" srcOrd="0" destOrd="0" presId="urn:microsoft.com/office/officeart/2005/8/layout/orgChart1"/>
    <dgm:cxn modelId="{D26F8B13-6598-4987-81FA-0D789A6FE59C}" type="presParOf" srcId="{0C1CDCF5-0DF4-4A0A-A883-02B373B42E85}" destId="{B6680DF9-BFBF-4706-BC28-F45AF0757DEB}" srcOrd="1" destOrd="0" presId="urn:microsoft.com/office/officeart/2005/8/layout/orgChart1"/>
    <dgm:cxn modelId="{7B448F46-7E77-4887-87C1-94DB275D03DD}" type="presParOf" srcId="{18FABF4B-B798-4D27-8387-750F9D44248E}" destId="{B60F5424-5C12-44C5-AABD-C55F8D8BC163}" srcOrd="1" destOrd="0" presId="urn:microsoft.com/office/officeart/2005/8/layout/orgChart1"/>
    <dgm:cxn modelId="{9E70D038-2A43-4BD8-AEB5-AC83A244A45C}" type="presParOf" srcId="{B60F5424-5C12-44C5-AABD-C55F8D8BC163}" destId="{111EB870-C47A-4FC0-9DB8-B616E5DFA9C4}" srcOrd="0" destOrd="0" presId="urn:microsoft.com/office/officeart/2005/8/layout/orgChart1"/>
    <dgm:cxn modelId="{0DE69161-6B26-4749-9AD9-8156468A83BA}" type="presParOf" srcId="{B60F5424-5C12-44C5-AABD-C55F8D8BC163}" destId="{C42EB2AE-051B-48AD-88F7-A75D47B07A50}" srcOrd="1" destOrd="0" presId="urn:microsoft.com/office/officeart/2005/8/layout/orgChart1"/>
    <dgm:cxn modelId="{3440FA47-DCC2-4394-BBAE-31B0012FA430}" type="presParOf" srcId="{C42EB2AE-051B-48AD-88F7-A75D47B07A50}" destId="{071C0C8A-C8DB-4BB2-94ED-492513D06B80}" srcOrd="0" destOrd="0" presId="urn:microsoft.com/office/officeart/2005/8/layout/orgChart1"/>
    <dgm:cxn modelId="{DDD9E33B-E0E2-4B8B-BCF4-5C0EF79D5F50}" type="presParOf" srcId="{071C0C8A-C8DB-4BB2-94ED-492513D06B80}" destId="{EC891F3C-1E34-4162-8ACA-C6AA0A37984D}" srcOrd="0" destOrd="0" presId="urn:microsoft.com/office/officeart/2005/8/layout/orgChart1"/>
    <dgm:cxn modelId="{0FB28166-E64A-4804-8792-B68E549741A8}" type="presParOf" srcId="{071C0C8A-C8DB-4BB2-94ED-492513D06B80}" destId="{A46B2EFA-7F82-4064-A90E-E6D633C27BC1}" srcOrd="1" destOrd="0" presId="urn:microsoft.com/office/officeart/2005/8/layout/orgChart1"/>
    <dgm:cxn modelId="{7B5978D4-D353-4C1D-80D2-4596FA9976BD}" type="presParOf" srcId="{C42EB2AE-051B-48AD-88F7-A75D47B07A50}" destId="{2AFB7FAF-11C5-43E4-9B78-077A584E6B61}" srcOrd="1" destOrd="0" presId="urn:microsoft.com/office/officeart/2005/8/layout/orgChart1"/>
    <dgm:cxn modelId="{7F9F919F-4E85-495D-AE7A-56E33A4AB6CF}" type="presParOf" srcId="{C42EB2AE-051B-48AD-88F7-A75D47B07A50}" destId="{2D62788C-AE63-4603-A757-0028F4F907D1}" srcOrd="2" destOrd="0" presId="urn:microsoft.com/office/officeart/2005/8/layout/orgChart1"/>
    <dgm:cxn modelId="{946C613E-8F90-4F75-8D1C-99752858D357}" type="presParOf" srcId="{B60F5424-5C12-44C5-AABD-C55F8D8BC163}" destId="{1954E93D-84B2-4C64-8AED-50A43072CA86}" srcOrd="2" destOrd="0" presId="urn:microsoft.com/office/officeart/2005/8/layout/orgChart1"/>
    <dgm:cxn modelId="{F934D05B-99DA-47D0-9953-480598C5FD2B}" type="presParOf" srcId="{B60F5424-5C12-44C5-AABD-C55F8D8BC163}" destId="{F075D35D-6EE9-4FA4-8F3E-94E86FA4B61F}" srcOrd="3" destOrd="0" presId="urn:microsoft.com/office/officeart/2005/8/layout/orgChart1"/>
    <dgm:cxn modelId="{46B61DE1-D086-445D-B85D-79348FB57A3D}" type="presParOf" srcId="{F075D35D-6EE9-4FA4-8F3E-94E86FA4B61F}" destId="{785E14C3-DEF6-40D4-B836-5B8AA25019E5}" srcOrd="0" destOrd="0" presId="urn:microsoft.com/office/officeart/2005/8/layout/orgChart1"/>
    <dgm:cxn modelId="{98FA80A8-B0E4-4A08-B4F4-D8C3BC0296CD}" type="presParOf" srcId="{785E14C3-DEF6-40D4-B836-5B8AA25019E5}" destId="{B3904965-4BEE-42D6-8CF0-2DF1CC14379A}" srcOrd="0" destOrd="0" presId="urn:microsoft.com/office/officeart/2005/8/layout/orgChart1"/>
    <dgm:cxn modelId="{BB5E9C8A-ACC1-4E5B-B0BE-2820404172F6}" type="presParOf" srcId="{785E14C3-DEF6-40D4-B836-5B8AA25019E5}" destId="{F62B8C60-07B8-4F27-97AB-D6C05C7F01B8}" srcOrd="1" destOrd="0" presId="urn:microsoft.com/office/officeart/2005/8/layout/orgChart1"/>
    <dgm:cxn modelId="{4447EE8A-4C84-4B4D-850F-1BB83E54831F}" type="presParOf" srcId="{F075D35D-6EE9-4FA4-8F3E-94E86FA4B61F}" destId="{EA8DBCEC-3292-4C58-A7BB-544232930A6C}" srcOrd="1" destOrd="0" presId="urn:microsoft.com/office/officeart/2005/8/layout/orgChart1"/>
    <dgm:cxn modelId="{95EF6292-1974-436E-A236-49865D5BBEE7}" type="presParOf" srcId="{F075D35D-6EE9-4FA4-8F3E-94E86FA4B61F}" destId="{1B3661A7-12A7-44F7-82EE-87AD62DB38A0}" srcOrd="2" destOrd="0" presId="urn:microsoft.com/office/officeart/2005/8/layout/orgChart1"/>
    <dgm:cxn modelId="{72E6E086-2B8B-4F18-A5C1-6567977D6F83}" type="presParOf" srcId="{18FABF4B-B798-4D27-8387-750F9D44248E}" destId="{D01B4A08-CADF-4865-90C0-61346957A434}" srcOrd="2" destOrd="0" presId="urn:microsoft.com/office/officeart/2005/8/layout/orgChart1"/>
    <dgm:cxn modelId="{4B12B7E6-6706-4735-938C-39B5956DBD73}" type="presParOf" srcId="{054674EF-7686-4110-AF1B-9E3C37B4030B}" destId="{C6ECD666-6342-4C4F-A947-D3272E9162B8}" srcOrd="2" destOrd="0" presId="urn:microsoft.com/office/officeart/2005/8/layout/orgChart1"/>
    <dgm:cxn modelId="{2DB25F55-2ED5-4AFE-80B8-C554008598DC}" type="presParOf" srcId="{054674EF-7686-4110-AF1B-9E3C37B4030B}" destId="{6B25548F-A785-4E02-A76E-F3F164C21E40}" srcOrd="3" destOrd="0" presId="urn:microsoft.com/office/officeart/2005/8/layout/orgChart1"/>
    <dgm:cxn modelId="{6661046F-5C65-4026-833D-46E707BAEFE7}" type="presParOf" srcId="{6B25548F-A785-4E02-A76E-F3F164C21E40}" destId="{278E0419-B15A-4849-BAB0-BF2031ECCBE1}" srcOrd="0" destOrd="0" presId="urn:microsoft.com/office/officeart/2005/8/layout/orgChart1"/>
    <dgm:cxn modelId="{FEB4CE18-8F12-4BB5-A715-383522CDFC8D}" type="presParOf" srcId="{278E0419-B15A-4849-BAB0-BF2031ECCBE1}" destId="{9F690715-0A0E-4E1C-AFE8-34CA411DAFD0}" srcOrd="0" destOrd="0" presId="urn:microsoft.com/office/officeart/2005/8/layout/orgChart1"/>
    <dgm:cxn modelId="{D1687B6A-526B-4BF0-A443-F200624CCDAA}" type="presParOf" srcId="{278E0419-B15A-4849-BAB0-BF2031ECCBE1}" destId="{24E8A4F0-0A75-4E97-862A-8C8A5B28DEF9}" srcOrd="1" destOrd="0" presId="urn:microsoft.com/office/officeart/2005/8/layout/orgChart1"/>
    <dgm:cxn modelId="{B888A43C-3431-4B62-B708-8174D72B77B3}" type="presParOf" srcId="{6B25548F-A785-4E02-A76E-F3F164C21E40}" destId="{1DE0E515-710F-4AAD-AA83-64F1C5F8B7AC}" srcOrd="1" destOrd="0" presId="urn:microsoft.com/office/officeart/2005/8/layout/orgChart1"/>
    <dgm:cxn modelId="{DC305370-DA98-46B3-8B1C-912757E06229}" type="presParOf" srcId="{1DE0E515-710F-4AAD-AA83-64F1C5F8B7AC}" destId="{3CE77CFA-70A3-4D40-98EC-5213E248D98E}" srcOrd="0" destOrd="0" presId="urn:microsoft.com/office/officeart/2005/8/layout/orgChart1"/>
    <dgm:cxn modelId="{D65D9387-3632-4DA8-A26C-8516847ADB2F}" type="presParOf" srcId="{1DE0E515-710F-4AAD-AA83-64F1C5F8B7AC}" destId="{FB5410BC-DBD9-427E-9055-9741D3FFA725}" srcOrd="1" destOrd="0" presId="urn:microsoft.com/office/officeart/2005/8/layout/orgChart1"/>
    <dgm:cxn modelId="{F354AC6B-1EC1-40A4-AAFF-0D6178582124}" type="presParOf" srcId="{FB5410BC-DBD9-427E-9055-9741D3FFA725}" destId="{D7EC87F8-E1C5-4B1D-A5BA-3D4AD0083ECC}" srcOrd="0" destOrd="0" presId="urn:microsoft.com/office/officeart/2005/8/layout/orgChart1"/>
    <dgm:cxn modelId="{F7FB4757-3404-45AA-B988-F01BC250E55A}" type="presParOf" srcId="{D7EC87F8-E1C5-4B1D-A5BA-3D4AD0083ECC}" destId="{8DEA9DBD-0913-49D5-BFBF-52C9F8C9F95E}" srcOrd="0" destOrd="0" presId="urn:microsoft.com/office/officeart/2005/8/layout/orgChart1"/>
    <dgm:cxn modelId="{763BF4BE-684B-46FC-941C-C9934BB5374B}" type="presParOf" srcId="{D7EC87F8-E1C5-4B1D-A5BA-3D4AD0083ECC}" destId="{87BF54B5-24B4-4E28-9918-1E4E3034138F}" srcOrd="1" destOrd="0" presId="urn:microsoft.com/office/officeart/2005/8/layout/orgChart1"/>
    <dgm:cxn modelId="{1285C92E-DFD0-45B8-A15A-43B3BD373C7E}" type="presParOf" srcId="{FB5410BC-DBD9-427E-9055-9741D3FFA725}" destId="{BD708E0A-C6C3-4203-A119-9F953C584CFB}" srcOrd="1" destOrd="0" presId="urn:microsoft.com/office/officeart/2005/8/layout/orgChart1"/>
    <dgm:cxn modelId="{7E0DCDB1-97A3-4915-B0C9-E06C261629CD}" type="presParOf" srcId="{FB5410BC-DBD9-427E-9055-9741D3FFA725}" destId="{4654FD4B-0C9D-491C-BFB6-25195A54991A}" srcOrd="2" destOrd="0" presId="urn:microsoft.com/office/officeart/2005/8/layout/orgChart1"/>
    <dgm:cxn modelId="{ACD0E3AA-8E4B-4F97-850F-3FDC843AC690}" type="presParOf" srcId="{1DE0E515-710F-4AAD-AA83-64F1C5F8B7AC}" destId="{D3BB343F-5ABD-49A7-9B42-1209DD27D959}" srcOrd="2" destOrd="0" presId="urn:microsoft.com/office/officeart/2005/8/layout/orgChart1"/>
    <dgm:cxn modelId="{62E178B3-FFA5-4CC6-872E-A4C50F5226E1}" type="presParOf" srcId="{1DE0E515-710F-4AAD-AA83-64F1C5F8B7AC}" destId="{F615EDEA-9BD5-4790-BD5E-ADDA1E971D00}" srcOrd="3" destOrd="0" presId="urn:microsoft.com/office/officeart/2005/8/layout/orgChart1"/>
    <dgm:cxn modelId="{F7305D4D-262C-4A81-BE47-46E2D861736C}" type="presParOf" srcId="{F615EDEA-9BD5-4790-BD5E-ADDA1E971D00}" destId="{7DE13C6E-4A94-4C00-B465-A2CBA274B722}" srcOrd="0" destOrd="0" presId="urn:microsoft.com/office/officeart/2005/8/layout/orgChart1"/>
    <dgm:cxn modelId="{286F3C0A-919D-45BF-B9AA-D87F637F226F}" type="presParOf" srcId="{7DE13C6E-4A94-4C00-B465-A2CBA274B722}" destId="{AFA843BC-9B10-4777-BEA2-491A5B18D978}" srcOrd="0" destOrd="0" presId="urn:microsoft.com/office/officeart/2005/8/layout/orgChart1"/>
    <dgm:cxn modelId="{3C729659-409E-497D-A02E-5BF404D15367}" type="presParOf" srcId="{7DE13C6E-4A94-4C00-B465-A2CBA274B722}" destId="{32096151-D74E-4E93-8E87-43A17C5EEFDB}" srcOrd="1" destOrd="0" presId="urn:microsoft.com/office/officeart/2005/8/layout/orgChart1"/>
    <dgm:cxn modelId="{AFC3617F-6F0D-465F-8E68-8DB53083CADE}" type="presParOf" srcId="{F615EDEA-9BD5-4790-BD5E-ADDA1E971D00}" destId="{007410A9-A4E8-4E91-B737-984C4D360389}" srcOrd="1" destOrd="0" presId="urn:microsoft.com/office/officeart/2005/8/layout/orgChart1"/>
    <dgm:cxn modelId="{66D0AF01-0D17-44D6-A4BB-3DF6BFB70099}" type="presParOf" srcId="{F615EDEA-9BD5-4790-BD5E-ADDA1E971D00}" destId="{3DE7D1BA-21D7-493E-BBF1-79E944411822}" srcOrd="2" destOrd="0" presId="urn:microsoft.com/office/officeart/2005/8/layout/orgChart1"/>
    <dgm:cxn modelId="{57D84BE3-A9FD-4F76-A4A7-88F15E7B3B1A}" type="presParOf" srcId="{1DE0E515-710F-4AAD-AA83-64F1C5F8B7AC}" destId="{37AD9027-F793-4749-8EE3-949981C9541F}" srcOrd="4" destOrd="0" presId="urn:microsoft.com/office/officeart/2005/8/layout/orgChart1"/>
    <dgm:cxn modelId="{74C7803E-9C94-4A30-843D-643E33985313}" type="presParOf" srcId="{1DE0E515-710F-4AAD-AA83-64F1C5F8B7AC}" destId="{3B3926A9-BD37-4CC1-AA3D-737F392BD884}" srcOrd="5" destOrd="0" presId="urn:microsoft.com/office/officeart/2005/8/layout/orgChart1"/>
    <dgm:cxn modelId="{7E1600D5-72B7-4C33-9B5C-640AC02C74E3}" type="presParOf" srcId="{3B3926A9-BD37-4CC1-AA3D-737F392BD884}" destId="{FDDC3351-5DD2-48F4-A4C5-744B25332C92}" srcOrd="0" destOrd="0" presId="urn:microsoft.com/office/officeart/2005/8/layout/orgChart1"/>
    <dgm:cxn modelId="{057DFD28-138D-4123-9A45-29F2210DC986}" type="presParOf" srcId="{FDDC3351-5DD2-48F4-A4C5-744B25332C92}" destId="{5AE2C3BD-F039-4A08-837E-32E95319C33A}" srcOrd="0" destOrd="0" presId="urn:microsoft.com/office/officeart/2005/8/layout/orgChart1"/>
    <dgm:cxn modelId="{AB1661BB-DF39-4F64-9913-7C814E8CAE42}" type="presParOf" srcId="{FDDC3351-5DD2-48F4-A4C5-744B25332C92}" destId="{DA8CE791-1666-401F-905D-67C80DF459E3}" srcOrd="1" destOrd="0" presId="urn:microsoft.com/office/officeart/2005/8/layout/orgChart1"/>
    <dgm:cxn modelId="{5A737A20-508A-4C60-8164-AAF0804FE6AB}" type="presParOf" srcId="{3B3926A9-BD37-4CC1-AA3D-737F392BD884}" destId="{A322DE3C-863D-4BD8-8407-B0C2E2C1980C}" srcOrd="1" destOrd="0" presId="urn:microsoft.com/office/officeart/2005/8/layout/orgChart1"/>
    <dgm:cxn modelId="{82F38B42-74E4-4E6D-BAF8-895E6AEAA827}" type="presParOf" srcId="{3B3926A9-BD37-4CC1-AA3D-737F392BD884}" destId="{8B4B3E75-88D2-41DF-A94E-68DEA82DBA28}" srcOrd="2" destOrd="0" presId="urn:microsoft.com/office/officeart/2005/8/layout/orgChart1"/>
    <dgm:cxn modelId="{69359FF2-0CA0-46C7-9916-F45E837A669F}" type="presParOf" srcId="{6B25548F-A785-4E02-A76E-F3F164C21E40}" destId="{05CE17A5-2EA1-4AA4-8E66-0058F21BE3F7}" srcOrd="2" destOrd="0" presId="urn:microsoft.com/office/officeart/2005/8/layout/orgChart1"/>
    <dgm:cxn modelId="{751D9954-977A-4943-95C9-53A05F23ECB9}" type="presParOf" srcId="{335C3678-DC3B-474F-BD07-DCE40C15E005}" destId="{B0DD557E-7255-4135-A1E2-26306DA3748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B39F0-E824-4082-85DB-D470FEC3D76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8D8B1A4-ED98-4381-B13C-2FBB2790D88C}">
      <dgm:prSet phldrT="[Text]"/>
      <dgm:spPr/>
      <dgm:t>
        <a:bodyPr/>
        <a:lstStyle/>
        <a:p>
          <a:r>
            <a:rPr lang="en-AU" dirty="0"/>
            <a:t>2018: </a:t>
          </a:r>
          <a:br>
            <a:rPr lang="en-AU" dirty="0"/>
          </a:br>
          <a:r>
            <a:rPr lang="en-AU" dirty="0"/>
            <a:t>Photonic system (time-independent unitary evolution) [1] </a:t>
          </a:r>
        </a:p>
      </dgm:t>
    </dgm:pt>
    <dgm:pt modelId="{0A8352E7-E79B-4594-95AA-9EB40363C8F1}" type="parTrans" cxnId="{F7BAAC80-0F49-47D8-AE1C-A558BD64ACA5}">
      <dgm:prSet/>
      <dgm:spPr/>
      <dgm:t>
        <a:bodyPr/>
        <a:lstStyle/>
        <a:p>
          <a:endParaRPr lang="en-AU"/>
        </a:p>
      </dgm:t>
    </dgm:pt>
    <dgm:pt modelId="{DA44624D-E80C-4EC3-B692-71B753B22735}" type="sibTrans" cxnId="{F7BAAC80-0F49-47D8-AE1C-A558BD64ACA5}">
      <dgm:prSet/>
      <dgm:spPr/>
      <dgm:t>
        <a:bodyPr/>
        <a:lstStyle/>
        <a:p>
          <a:endParaRPr lang="en-AU"/>
        </a:p>
      </dgm:t>
    </dgm:pt>
    <dgm:pt modelId="{388DD37C-7ADE-4736-B3D8-B8021961FCA1}">
      <dgm:prSet phldrT="[Text]"/>
      <dgm:spPr/>
      <dgm:t>
        <a:bodyPr/>
        <a:lstStyle/>
        <a:p>
          <a:r>
            <a:rPr lang="en-AU" dirty="0"/>
            <a:t>2019: </a:t>
          </a:r>
          <a:br>
            <a:rPr lang="en-AU" dirty="0"/>
          </a:br>
          <a:r>
            <a:rPr lang="en-AU" dirty="0"/>
            <a:t>Characterization of open quantum systems [2]</a:t>
          </a:r>
        </a:p>
      </dgm:t>
    </dgm:pt>
    <dgm:pt modelId="{F821D0C7-21B7-4727-80B9-6FC58C265651}" type="parTrans" cxnId="{F84172AC-05C3-454A-94E6-6B2C699D84DA}">
      <dgm:prSet/>
      <dgm:spPr/>
      <dgm:t>
        <a:bodyPr/>
        <a:lstStyle/>
        <a:p>
          <a:endParaRPr lang="en-AU"/>
        </a:p>
      </dgm:t>
    </dgm:pt>
    <dgm:pt modelId="{C51169DF-9D1D-418B-88DA-AA078DD0141F}" type="sibTrans" cxnId="{F84172AC-05C3-454A-94E6-6B2C699D84DA}">
      <dgm:prSet/>
      <dgm:spPr/>
      <dgm:t>
        <a:bodyPr/>
        <a:lstStyle/>
        <a:p>
          <a:endParaRPr lang="en-AU"/>
        </a:p>
      </dgm:t>
    </dgm:pt>
    <dgm:pt modelId="{5AA8CA19-E0DF-4116-B898-10DD910EE2E7}">
      <dgm:prSet phldrT="[Text]"/>
      <dgm:spPr/>
      <dgm:t>
        <a:bodyPr/>
        <a:lstStyle/>
        <a:p>
          <a:r>
            <a:rPr lang="en-AU" dirty="0"/>
            <a:t>2020: </a:t>
          </a:r>
          <a:br>
            <a:rPr lang="en-AU" dirty="0"/>
          </a:br>
          <a:r>
            <a:rPr lang="en-AU" dirty="0"/>
            <a:t>Noise Detection with a spectator [3]</a:t>
          </a:r>
        </a:p>
      </dgm:t>
    </dgm:pt>
    <dgm:pt modelId="{8097BE86-0A4E-4064-AF3B-97EA798129B6}" type="parTrans" cxnId="{FD689393-9369-4AFB-B9B6-87A7DACB8B26}">
      <dgm:prSet/>
      <dgm:spPr/>
      <dgm:t>
        <a:bodyPr/>
        <a:lstStyle/>
        <a:p>
          <a:endParaRPr lang="en-AU"/>
        </a:p>
      </dgm:t>
    </dgm:pt>
    <dgm:pt modelId="{A90964DF-ED12-40DA-B1E5-A3B096A98695}" type="sibTrans" cxnId="{FD689393-9369-4AFB-B9B6-87A7DACB8B26}">
      <dgm:prSet/>
      <dgm:spPr/>
      <dgm:t>
        <a:bodyPr/>
        <a:lstStyle/>
        <a:p>
          <a:endParaRPr lang="en-AU"/>
        </a:p>
      </dgm:t>
    </dgm:pt>
    <dgm:pt modelId="{99C21C89-22A6-499D-A86F-8391D1EDF011}">
      <dgm:prSet phldrT="[Text]"/>
      <dgm:spPr/>
      <dgm:t>
        <a:bodyPr/>
        <a:lstStyle/>
        <a:p>
          <a:r>
            <a:rPr lang="en-AU" dirty="0"/>
            <a:t>2022: </a:t>
          </a:r>
          <a:br>
            <a:rPr lang="en-AU" dirty="0"/>
          </a:br>
          <a:r>
            <a:rPr lang="en-AU" dirty="0"/>
            <a:t>Control of qubit in an unknown non-Markovian quantum bath [5]</a:t>
          </a:r>
        </a:p>
      </dgm:t>
    </dgm:pt>
    <dgm:pt modelId="{A9E56026-CF77-4C4E-91DE-E4946CBE039F}" type="parTrans" cxnId="{7C790EB6-F17B-4DAB-923B-4288B02DF77B}">
      <dgm:prSet/>
      <dgm:spPr/>
      <dgm:t>
        <a:bodyPr/>
        <a:lstStyle/>
        <a:p>
          <a:endParaRPr lang="en-AU"/>
        </a:p>
      </dgm:t>
    </dgm:pt>
    <dgm:pt modelId="{7358A844-F7FB-48EA-AB63-BF64F204A02C}" type="sibTrans" cxnId="{7C790EB6-F17B-4DAB-923B-4288B02DF77B}">
      <dgm:prSet/>
      <dgm:spPr/>
      <dgm:t>
        <a:bodyPr/>
        <a:lstStyle/>
        <a:p>
          <a:endParaRPr lang="en-AU"/>
        </a:p>
      </dgm:t>
    </dgm:pt>
    <dgm:pt modelId="{B89603A1-98A2-4BA7-BBFC-C14AF026DB49}">
      <dgm:prSet phldrT="[Text]"/>
      <dgm:spPr/>
      <dgm:t>
        <a:bodyPr/>
        <a:lstStyle/>
        <a:p>
          <a:r>
            <a:rPr lang="en-AU" b="1" dirty="0"/>
            <a:t>2024: </a:t>
          </a:r>
          <a:br>
            <a:rPr lang="en-AU" b="1" dirty="0"/>
          </a:br>
          <a:r>
            <a:rPr lang="en-AU" b="1" dirty="0"/>
            <a:t>Experimental implementation for a photonic system [6]</a:t>
          </a:r>
        </a:p>
      </dgm:t>
    </dgm:pt>
    <dgm:pt modelId="{6A310905-8E5D-41FC-B844-B000F5732B9D}" type="parTrans" cxnId="{4501253F-3EB7-4A59-B192-1DDFA9CA34D1}">
      <dgm:prSet/>
      <dgm:spPr/>
      <dgm:t>
        <a:bodyPr/>
        <a:lstStyle/>
        <a:p>
          <a:endParaRPr lang="en-AU"/>
        </a:p>
      </dgm:t>
    </dgm:pt>
    <dgm:pt modelId="{0A542F51-86AD-41F9-9428-87EEB43DAC32}" type="sibTrans" cxnId="{4501253F-3EB7-4A59-B192-1DDFA9CA34D1}">
      <dgm:prSet/>
      <dgm:spPr/>
      <dgm:t>
        <a:bodyPr/>
        <a:lstStyle/>
        <a:p>
          <a:endParaRPr lang="en-AU"/>
        </a:p>
      </dgm:t>
    </dgm:pt>
    <dgm:pt modelId="{C9C8C2E1-87E6-4B6B-934E-7E1CBF38C2E0}">
      <dgm:prSet phldrT="[Text]"/>
      <dgm:spPr/>
      <dgm:t>
        <a:bodyPr/>
        <a:lstStyle/>
        <a:p>
          <a:r>
            <a:rPr lang="en-AU" b="1" dirty="0"/>
            <a:t>2024:</a:t>
          </a:r>
          <a:br>
            <a:rPr lang="en-AU" b="1" dirty="0"/>
          </a:br>
          <a:r>
            <a:rPr lang="en-AU" b="1" dirty="0"/>
            <a:t>Quantum control in strongly-coupled Non-Markovian Noise [7]</a:t>
          </a:r>
        </a:p>
      </dgm:t>
    </dgm:pt>
    <dgm:pt modelId="{E50C46BC-B49C-4619-98B7-A6D275CE49C0}" type="parTrans" cxnId="{F9513F4F-2B05-4206-BDBF-0443BBDA7A6B}">
      <dgm:prSet/>
      <dgm:spPr/>
      <dgm:t>
        <a:bodyPr/>
        <a:lstStyle/>
        <a:p>
          <a:endParaRPr lang="en-AU"/>
        </a:p>
      </dgm:t>
    </dgm:pt>
    <dgm:pt modelId="{5F831461-BBB9-48CC-A056-E08C0ED9A6EC}" type="sibTrans" cxnId="{F9513F4F-2B05-4206-BDBF-0443BBDA7A6B}">
      <dgm:prSet/>
      <dgm:spPr/>
      <dgm:t>
        <a:bodyPr/>
        <a:lstStyle/>
        <a:p>
          <a:endParaRPr lang="en-AU"/>
        </a:p>
      </dgm:t>
    </dgm:pt>
    <dgm:pt modelId="{12010FE0-EA6A-4D0B-991C-EB41FFC6BF66}">
      <dgm:prSet phldrT="[Text]"/>
      <dgm:spPr/>
      <dgm:t>
        <a:bodyPr/>
        <a:lstStyle/>
        <a:p>
          <a:r>
            <a:rPr lang="en-AU" dirty="0"/>
            <a:t>2020:</a:t>
          </a:r>
          <a:br>
            <a:rPr lang="en-AU" dirty="0"/>
          </a:br>
          <a:r>
            <a:rPr lang="en-AU" dirty="0"/>
            <a:t>Geometric Gate Synthesis [4]</a:t>
          </a:r>
        </a:p>
      </dgm:t>
    </dgm:pt>
    <dgm:pt modelId="{E05EF524-DF02-4C45-815F-73BEDD7ECE3C}" type="parTrans" cxnId="{56041958-6E12-4C9B-BE78-6E897380E44C}">
      <dgm:prSet/>
      <dgm:spPr/>
      <dgm:t>
        <a:bodyPr/>
        <a:lstStyle/>
        <a:p>
          <a:endParaRPr lang="en-AU"/>
        </a:p>
      </dgm:t>
    </dgm:pt>
    <dgm:pt modelId="{21E1AFBD-2875-437D-9B59-AD341440906F}" type="sibTrans" cxnId="{56041958-6E12-4C9B-BE78-6E897380E44C}">
      <dgm:prSet/>
      <dgm:spPr/>
      <dgm:t>
        <a:bodyPr/>
        <a:lstStyle/>
        <a:p>
          <a:endParaRPr lang="en-AU"/>
        </a:p>
      </dgm:t>
    </dgm:pt>
    <dgm:pt modelId="{B6EA4B08-DD2A-4BB7-ADE8-6280744BC5CB}" type="pres">
      <dgm:prSet presAssocID="{6C5B39F0-E824-4082-85DB-D470FEC3D769}" presName="Name0" presStyleCnt="0">
        <dgm:presLayoutVars>
          <dgm:dir/>
          <dgm:resizeHandles val="exact"/>
        </dgm:presLayoutVars>
      </dgm:prSet>
      <dgm:spPr/>
    </dgm:pt>
    <dgm:pt modelId="{0FE178CE-3C37-4427-B4B5-C7560721400F}" type="pres">
      <dgm:prSet presAssocID="{6C5B39F0-E824-4082-85DB-D470FEC3D769}" presName="arrow" presStyleLbl="bgShp" presStyleIdx="0" presStyleCnt="1" custLinFactNeighborX="81"/>
      <dgm:spPr/>
    </dgm:pt>
    <dgm:pt modelId="{DB8F7222-E55D-426E-8D39-F1AF56A12C38}" type="pres">
      <dgm:prSet presAssocID="{6C5B39F0-E824-4082-85DB-D470FEC3D769}" presName="points" presStyleCnt="0"/>
      <dgm:spPr/>
    </dgm:pt>
    <dgm:pt modelId="{A601D40F-217E-4477-A58A-F6247BEE0E19}" type="pres">
      <dgm:prSet presAssocID="{98D8B1A4-ED98-4381-B13C-2FBB2790D88C}" presName="compositeA" presStyleCnt="0"/>
      <dgm:spPr/>
    </dgm:pt>
    <dgm:pt modelId="{AE72420B-F2BE-4B2F-94AB-E04D69DFA8F0}" type="pres">
      <dgm:prSet presAssocID="{98D8B1A4-ED98-4381-B13C-2FBB2790D88C}" presName="textA" presStyleLbl="revTx" presStyleIdx="0" presStyleCnt="7">
        <dgm:presLayoutVars>
          <dgm:bulletEnabled val="1"/>
        </dgm:presLayoutVars>
      </dgm:prSet>
      <dgm:spPr/>
    </dgm:pt>
    <dgm:pt modelId="{4384AA00-715D-4918-8267-07B2D4DAB67D}" type="pres">
      <dgm:prSet presAssocID="{98D8B1A4-ED98-4381-B13C-2FBB2790D88C}" presName="circleA" presStyleLbl="node1" presStyleIdx="0" presStyleCnt="7"/>
      <dgm:spPr/>
    </dgm:pt>
    <dgm:pt modelId="{0B2A4D3C-B9A2-48B7-8CF0-8FAFD57A1D59}" type="pres">
      <dgm:prSet presAssocID="{98D8B1A4-ED98-4381-B13C-2FBB2790D88C}" presName="spaceA" presStyleCnt="0"/>
      <dgm:spPr/>
    </dgm:pt>
    <dgm:pt modelId="{477508B5-4998-4828-81D0-F0EAB3316322}" type="pres">
      <dgm:prSet presAssocID="{DA44624D-E80C-4EC3-B692-71B753B22735}" presName="space" presStyleCnt="0"/>
      <dgm:spPr/>
    </dgm:pt>
    <dgm:pt modelId="{05FC7B7A-C33B-45CC-BDD7-B643FA7543F9}" type="pres">
      <dgm:prSet presAssocID="{388DD37C-7ADE-4736-B3D8-B8021961FCA1}" presName="compositeB" presStyleCnt="0"/>
      <dgm:spPr/>
    </dgm:pt>
    <dgm:pt modelId="{977C9926-5144-464C-BF0D-61CBF516C679}" type="pres">
      <dgm:prSet presAssocID="{388DD37C-7ADE-4736-B3D8-B8021961FCA1}" presName="textB" presStyleLbl="revTx" presStyleIdx="1" presStyleCnt="7">
        <dgm:presLayoutVars>
          <dgm:bulletEnabled val="1"/>
        </dgm:presLayoutVars>
      </dgm:prSet>
      <dgm:spPr/>
    </dgm:pt>
    <dgm:pt modelId="{BA58FED6-7E3E-47D2-AE8A-CC01C953392D}" type="pres">
      <dgm:prSet presAssocID="{388DD37C-7ADE-4736-B3D8-B8021961FCA1}" presName="circleB" presStyleLbl="node1" presStyleIdx="1" presStyleCnt="7"/>
      <dgm:spPr/>
    </dgm:pt>
    <dgm:pt modelId="{638AD157-1BD1-4CF7-81EC-191BB7E2B970}" type="pres">
      <dgm:prSet presAssocID="{388DD37C-7ADE-4736-B3D8-B8021961FCA1}" presName="spaceB" presStyleCnt="0"/>
      <dgm:spPr/>
    </dgm:pt>
    <dgm:pt modelId="{81DDB3C8-D1BC-4973-8392-1ED0C7CEDFF7}" type="pres">
      <dgm:prSet presAssocID="{C51169DF-9D1D-418B-88DA-AA078DD0141F}" presName="space" presStyleCnt="0"/>
      <dgm:spPr/>
    </dgm:pt>
    <dgm:pt modelId="{1D053FE4-28EA-451A-9E9E-D0D620B1A977}" type="pres">
      <dgm:prSet presAssocID="{5AA8CA19-E0DF-4116-B898-10DD910EE2E7}" presName="compositeA" presStyleCnt="0"/>
      <dgm:spPr/>
    </dgm:pt>
    <dgm:pt modelId="{7DF86FCC-137A-49BE-97AD-B9DB6E8FCDF8}" type="pres">
      <dgm:prSet presAssocID="{5AA8CA19-E0DF-4116-B898-10DD910EE2E7}" presName="textA" presStyleLbl="revTx" presStyleIdx="2" presStyleCnt="7">
        <dgm:presLayoutVars>
          <dgm:bulletEnabled val="1"/>
        </dgm:presLayoutVars>
      </dgm:prSet>
      <dgm:spPr/>
    </dgm:pt>
    <dgm:pt modelId="{B9480088-B3C0-4052-BA64-A6EB28298DB2}" type="pres">
      <dgm:prSet presAssocID="{5AA8CA19-E0DF-4116-B898-10DD910EE2E7}" presName="circleA" presStyleLbl="node1" presStyleIdx="2" presStyleCnt="7"/>
      <dgm:spPr/>
    </dgm:pt>
    <dgm:pt modelId="{E1574A34-BC95-4321-8DFD-2B0D07F26CBB}" type="pres">
      <dgm:prSet presAssocID="{5AA8CA19-E0DF-4116-B898-10DD910EE2E7}" presName="spaceA" presStyleCnt="0"/>
      <dgm:spPr/>
    </dgm:pt>
    <dgm:pt modelId="{80B55D50-3892-40CA-ACD7-0F8FC0D13406}" type="pres">
      <dgm:prSet presAssocID="{A90964DF-ED12-40DA-B1E5-A3B096A98695}" presName="space" presStyleCnt="0"/>
      <dgm:spPr/>
    </dgm:pt>
    <dgm:pt modelId="{3D597968-6523-40B0-9322-9226291FB5B0}" type="pres">
      <dgm:prSet presAssocID="{12010FE0-EA6A-4D0B-991C-EB41FFC6BF66}" presName="compositeB" presStyleCnt="0"/>
      <dgm:spPr/>
    </dgm:pt>
    <dgm:pt modelId="{6CE7C9EA-3FAD-471A-9208-B351FF9073AC}" type="pres">
      <dgm:prSet presAssocID="{12010FE0-EA6A-4D0B-991C-EB41FFC6BF66}" presName="textB" presStyleLbl="revTx" presStyleIdx="3" presStyleCnt="7">
        <dgm:presLayoutVars>
          <dgm:bulletEnabled val="1"/>
        </dgm:presLayoutVars>
      </dgm:prSet>
      <dgm:spPr/>
    </dgm:pt>
    <dgm:pt modelId="{73AF771A-2AE5-48E0-ADD5-AC0FD0CFFEF4}" type="pres">
      <dgm:prSet presAssocID="{12010FE0-EA6A-4D0B-991C-EB41FFC6BF66}" presName="circleB" presStyleLbl="node1" presStyleIdx="3" presStyleCnt="7"/>
      <dgm:spPr/>
    </dgm:pt>
    <dgm:pt modelId="{0C4B8BDC-AA21-4C9B-90DB-D8364619CEBC}" type="pres">
      <dgm:prSet presAssocID="{12010FE0-EA6A-4D0B-991C-EB41FFC6BF66}" presName="spaceB" presStyleCnt="0"/>
      <dgm:spPr/>
    </dgm:pt>
    <dgm:pt modelId="{DB35CA19-2EFC-4783-83C2-89969C4BA82C}" type="pres">
      <dgm:prSet presAssocID="{21E1AFBD-2875-437D-9B59-AD341440906F}" presName="space" presStyleCnt="0"/>
      <dgm:spPr/>
    </dgm:pt>
    <dgm:pt modelId="{22CCE58E-FF47-42E6-91BD-A7EA251F3DD5}" type="pres">
      <dgm:prSet presAssocID="{99C21C89-22A6-499D-A86F-8391D1EDF011}" presName="compositeA" presStyleCnt="0"/>
      <dgm:spPr/>
    </dgm:pt>
    <dgm:pt modelId="{63623DA1-8386-4BDF-9445-698FCF72B934}" type="pres">
      <dgm:prSet presAssocID="{99C21C89-22A6-499D-A86F-8391D1EDF011}" presName="textA" presStyleLbl="revTx" presStyleIdx="4" presStyleCnt="7">
        <dgm:presLayoutVars>
          <dgm:bulletEnabled val="1"/>
        </dgm:presLayoutVars>
      </dgm:prSet>
      <dgm:spPr/>
    </dgm:pt>
    <dgm:pt modelId="{C29B7E9B-1EC7-42EE-9E5D-BB80B11986EF}" type="pres">
      <dgm:prSet presAssocID="{99C21C89-22A6-499D-A86F-8391D1EDF011}" presName="circleA" presStyleLbl="node1" presStyleIdx="4" presStyleCnt="7"/>
      <dgm:spPr/>
    </dgm:pt>
    <dgm:pt modelId="{F8FB5F0B-2983-4ACD-9EF4-82AF13DC3BCB}" type="pres">
      <dgm:prSet presAssocID="{99C21C89-22A6-499D-A86F-8391D1EDF011}" presName="spaceA" presStyleCnt="0"/>
      <dgm:spPr/>
    </dgm:pt>
    <dgm:pt modelId="{33DA3188-4A75-48BD-B60A-DE8EB7EB8A75}" type="pres">
      <dgm:prSet presAssocID="{7358A844-F7FB-48EA-AB63-BF64F204A02C}" presName="space" presStyleCnt="0"/>
      <dgm:spPr/>
    </dgm:pt>
    <dgm:pt modelId="{6E7B96FB-844D-4805-914C-4C59A7A1301D}" type="pres">
      <dgm:prSet presAssocID="{B89603A1-98A2-4BA7-BBFC-C14AF026DB49}" presName="compositeB" presStyleCnt="0"/>
      <dgm:spPr/>
    </dgm:pt>
    <dgm:pt modelId="{E966502B-149D-44CE-A28D-4710CEA456B0}" type="pres">
      <dgm:prSet presAssocID="{B89603A1-98A2-4BA7-BBFC-C14AF026DB49}" presName="textB" presStyleLbl="revTx" presStyleIdx="5" presStyleCnt="7">
        <dgm:presLayoutVars>
          <dgm:bulletEnabled val="1"/>
        </dgm:presLayoutVars>
      </dgm:prSet>
      <dgm:spPr/>
    </dgm:pt>
    <dgm:pt modelId="{976A47BC-38A1-4111-9A70-759D52BCDD66}" type="pres">
      <dgm:prSet presAssocID="{B89603A1-98A2-4BA7-BBFC-C14AF026DB49}" presName="circleB" presStyleLbl="node1" presStyleIdx="5" presStyleCnt="7"/>
      <dgm:spPr/>
    </dgm:pt>
    <dgm:pt modelId="{73691D34-B33E-4289-83B2-6A2905E7B41F}" type="pres">
      <dgm:prSet presAssocID="{B89603A1-98A2-4BA7-BBFC-C14AF026DB49}" presName="spaceB" presStyleCnt="0"/>
      <dgm:spPr/>
    </dgm:pt>
    <dgm:pt modelId="{010F1235-6717-4A75-96C3-8C2EF15D9300}" type="pres">
      <dgm:prSet presAssocID="{0A542F51-86AD-41F9-9428-87EEB43DAC32}" presName="space" presStyleCnt="0"/>
      <dgm:spPr/>
    </dgm:pt>
    <dgm:pt modelId="{4B949A7E-1912-4813-B2E8-0E79564F2BFB}" type="pres">
      <dgm:prSet presAssocID="{C9C8C2E1-87E6-4B6B-934E-7E1CBF38C2E0}" presName="compositeA" presStyleCnt="0"/>
      <dgm:spPr/>
    </dgm:pt>
    <dgm:pt modelId="{475AB027-8DFB-40B4-A7E2-38F62300C00C}" type="pres">
      <dgm:prSet presAssocID="{C9C8C2E1-87E6-4B6B-934E-7E1CBF38C2E0}" presName="textA" presStyleLbl="revTx" presStyleIdx="6" presStyleCnt="7">
        <dgm:presLayoutVars>
          <dgm:bulletEnabled val="1"/>
        </dgm:presLayoutVars>
      </dgm:prSet>
      <dgm:spPr/>
    </dgm:pt>
    <dgm:pt modelId="{6F1D5689-1967-426F-9A4F-0C110D5C47C7}" type="pres">
      <dgm:prSet presAssocID="{C9C8C2E1-87E6-4B6B-934E-7E1CBF38C2E0}" presName="circleA" presStyleLbl="node1" presStyleIdx="6" presStyleCnt="7"/>
      <dgm:spPr/>
    </dgm:pt>
    <dgm:pt modelId="{B9B89238-90A3-4846-9D9F-16C833386F90}" type="pres">
      <dgm:prSet presAssocID="{C9C8C2E1-87E6-4B6B-934E-7E1CBF38C2E0}" presName="spaceA" presStyleCnt="0"/>
      <dgm:spPr/>
    </dgm:pt>
  </dgm:ptLst>
  <dgm:cxnLst>
    <dgm:cxn modelId="{E0F8633A-0228-4FED-8DE4-0195AC8E780B}" type="presOf" srcId="{99C21C89-22A6-499D-A86F-8391D1EDF011}" destId="{63623DA1-8386-4BDF-9445-698FCF72B934}" srcOrd="0" destOrd="0" presId="urn:microsoft.com/office/officeart/2005/8/layout/hProcess11"/>
    <dgm:cxn modelId="{4501253F-3EB7-4A59-B192-1DDFA9CA34D1}" srcId="{6C5B39F0-E824-4082-85DB-D470FEC3D769}" destId="{B89603A1-98A2-4BA7-BBFC-C14AF026DB49}" srcOrd="5" destOrd="0" parTransId="{6A310905-8E5D-41FC-B844-B000F5732B9D}" sibTransId="{0A542F51-86AD-41F9-9428-87EEB43DAC32}"/>
    <dgm:cxn modelId="{CE99C468-7826-4D13-AC1C-D5E22E7D21F2}" type="presOf" srcId="{12010FE0-EA6A-4D0B-991C-EB41FFC6BF66}" destId="{6CE7C9EA-3FAD-471A-9208-B351FF9073AC}" srcOrd="0" destOrd="0" presId="urn:microsoft.com/office/officeart/2005/8/layout/hProcess11"/>
    <dgm:cxn modelId="{1C4EA06C-3992-4459-A90D-CE599033B84A}" type="presOf" srcId="{C9C8C2E1-87E6-4B6B-934E-7E1CBF38C2E0}" destId="{475AB027-8DFB-40B4-A7E2-38F62300C00C}" srcOrd="0" destOrd="0" presId="urn:microsoft.com/office/officeart/2005/8/layout/hProcess11"/>
    <dgm:cxn modelId="{F9513F4F-2B05-4206-BDBF-0443BBDA7A6B}" srcId="{6C5B39F0-E824-4082-85DB-D470FEC3D769}" destId="{C9C8C2E1-87E6-4B6B-934E-7E1CBF38C2E0}" srcOrd="6" destOrd="0" parTransId="{E50C46BC-B49C-4619-98B7-A6D275CE49C0}" sibTransId="{5F831461-BBB9-48CC-A056-E08C0ED9A6EC}"/>
    <dgm:cxn modelId="{8EF58A6F-724C-448F-85D6-07415C20B736}" type="presOf" srcId="{98D8B1A4-ED98-4381-B13C-2FBB2790D88C}" destId="{AE72420B-F2BE-4B2F-94AB-E04D69DFA8F0}" srcOrd="0" destOrd="0" presId="urn:microsoft.com/office/officeart/2005/8/layout/hProcess11"/>
    <dgm:cxn modelId="{56041958-6E12-4C9B-BE78-6E897380E44C}" srcId="{6C5B39F0-E824-4082-85DB-D470FEC3D769}" destId="{12010FE0-EA6A-4D0B-991C-EB41FFC6BF66}" srcOrd="3" destOrd="0" parTransId="{E05EF524-DF02-4C45-815F-73BEDD7ECE3C}" sibTransId="{21E1AFBD-2875-437D-9B59-AD341440906F}"/>
    <dgm:cxn modelId="{82BB3E7A-2B25-4BCE-9822-2C1CDD7A807E}" type="presOf" srcId="{B89603A1-98A2-4BA7-BBFC-C14AF026DB49}" destId="{E966502B-149D-44CE-A28D-4710CEA456B0}" srcOrd="0" destOrd="0" presId="urn:microsoft.com/office/officeart/2005/8/layout/hProcess11"/>
    <dgm:cxn modelId="{F7BAAC80-0F49-47D8-AE1C-A558BD64ACA5}" srcId="{6C5B39F0-E824-4082-85DB-D470FEC3D769}" destId="{98D8B1A4-ED98-4381-B13C-2FBB2790D88C}" srcOrd="0" destOrd="0" parTransId="{0A8352E7-E79B-4594-95AA-9EB40363C8F1}" sibTransId="{DA44624D-E80C-4EC3-B692-71B753B22735}"/>
    <dgm:cxn modelId="{16F9ED86-EC36-4EF9-8C5C-703EF1B1ACE4}" type="presOf" srcId="{5AA8CA19-E0DF-4116-B898-10DD910EE2E7}" destId="{7DF86FCC-137A-49BE-97AD-B9DB6E8FCDF8}" srcOrd="0" destOrd="0" presId="urn:microsoft.com/office/officeart/2005/8/layout/hProcess11"/>
    <dgm:cxn modelId="{FD689393-9369-4AFB-B9B6-87A7DACB8B26}" srcId="{6C5B39F0-E824-4082-85DB-D470FEC3D769}" destId="{5AA8CA19-E0DF-4116-B898-10DD910EE2E7}" srcOrd="2" destOrd="0" parTransId="{8097BE86-0A4E-4064-AF3B-97EA798129B6}" sibTransId="{A90964DF-ED12-40DA-B1E5-A3B096A98695}"/>
    <dgm:cxn modelId="{F84172AC-05C3-454A-94E6-6B2C699D84DA}" srcId="{6C5B39F0-E824-4082-85DB-D470FEC3D769}" destId="{388DD37C-7ADE-4736-B3D8-B8021961FCA1}" srcOrd="1" destOrd="0" parTransId="{F821D0C7-21B7-4727-80B9-6FC58C265651}" sibTransId="{C51169DF-9D1D-418B-88DA-AA078DD0141F}"/>
    <dgm:cxn modelId="{ED94B5B1-EA51-4E07-8F2C-FC34537CBE1E}" type="presOf" srcId="{388DD37C-7ADE-4736-B3D8-B8021961FCA1}" destId="{977C9926-5144-464C-BF0D-61CBF516C679}" srcOrd="0" destOrd="0" presId="urn:microsoft.com/office/officeart/2005/8/layout/hProcess11"/>
    <dgm:cxn modelId="{FF27A2B5-C883-4AE1-A330-890E3CB67861}" type="presOf" srcId="{6C5B39F0-E824-4082-85DB-D470FEC3D769}" destId="{B6EA4B08-DD2A-4BB7-ADE8-6280744BC5CB}" srcOrd="0" destOrd="0" presId="urn:microsoft.com/office/officeart/2005/8/layout/hProcess11"/>
    <dgm:cxn modelId="{7C790EB6-F17B-4DAB-923B-4288B02DF77B}" srcId="{6C5B39F0-E824-4082-85DB-D470FEC3D769}" destId="{99C21C89-22A6-499D-A86F-8391D1EDF011}" srcOrd="4" destOrd="0" parTransId="{A9E56026-CF77-4C4E-91DE-E4946CBE039F}" sibTransId="{7358A844-F7FB-48EA-AB63-BF64F204A02C}"/>
    <dgm:cxn modelId="{47B12EFC-466A-4D5F-9C9B-6A9AE07496B8}" type="presParOf" srcId="{B6EA4B08-DD2A-4BB7-ADE8-6280744BC5CB}" destId="{0FE178CE-3C37-4427-B4B5-C7560721400F}" srcOrd="0" destOrd="0" presId="urn:microsoft.com/office/officeart/2005/8/layout/hProcess11"/>
    <dgm:cxn modelId="{A82C2BF5-BAD2-4853-A080-7D4C248CD8BD}" type="presParOf" srcId="{B6EA4B08-DD2A-4BB7-ADE8-6280744BC5CB}" destId="{DB8F7222-E55D-426E-8D39-F1AF56A12C38}" srcOrd="1" destOrd="0" presId="urn:microsoft.com/office/officeart/2005/8/layout/hProcess11"/>
    <dgm:cxn modelId="{AB962579-73CD-4AE6-83F2-C2A74DCC0213}" type="presParOf" srcId="{DB8F7222-E55D-426E-8D39-F1AF56A12C38}" destId="{A601D40F-217E-4477-A58A-F6247BEE0E19}" srcOrd="0" destOrd="0" presId="urn:microsoft.com/office/officeart/2005/8/layout/hProcess11"/>
    <dgm:cxn modelId="{E0274F28-BC5D-4194-9B1F-363667186EE7}" type="presParOf" srcId="{A601D40F-217E-4477-A58A-F6247BEE0E19}" destId="{AE72420B-F2BE-4B2F-94AB-E04D69DFA8F0}" srcOrd="0" destOrd="0" presId="urn:microsoft.com/office/officeart/2005/8/layout/hProcess11"/>
    <dgm:cxn modelId="{07EA158C-D9A4-476C-B21C-0E0B7CA24A50}" type="presParOf" srcId="{A601D40F-217E-4477-A58A-F6247BEE0E19}" destId="{4384AA00-715D-4918-8267-07B2D4DAB67D}" srcOrd="1" destOrd="0" presId="urn:microsoft.com/office/officeart/2005/8/layout/hProcess11"/>
    <dgm:cxn modelId="{29598FB1-F2B8-4E7E-B3A0-E56BA58B8ED6}" type="presParOf" srcId="{A601D40F-217E-4477-A58A-F6247BEE0E19}" destId="{0B2A4D3C-B9A2-48B7-8CF0-8FAFD57A1D59}" srcOrd="2" destOrd="0" presId="urn:microsoft.com/office/officeart/2005/8/layout/hProcess11"/>
    <dgm:cxn modelId="{C751662C-FC22-44C2-A631-E805D29DC08F}" type="presParOf" srcId="{DB8F7222-E55D-426E-8D39-F1AF56A12C38}" destId="{477508B5-4998-4828-81D0-F0EAB3316322}" srcOrd="1" destOrd="0" presId="urn:microsoft.com/office/officeart/2005/8/layout/hProcess11"/>
    <dgm:cxn modelId="{F6D4B9D1-2F6D-4E7F-AE52-98062C364C5C}" type="presParOf" srcId="{DB8F7222-E55D-426E-8D39-F1AF56A12C38}" destId="{05FC7B7A-C33B-45CC-BDD7-B643FA7543F9}" srcOrd="2" destOrd="0" presId="urn:microsoft.com/office/officeart/2005/8/layout/hProcess11"/>
    <dgm:cxn modelId="{B0AAA52C-A561-4AE8-9190-61252051C262}" type="presParOf" srcId="{05FC7B7A-C33B-45CC-BDD7-B643FA7543F9}" destId="{977C9926-5144-464C-BF0D-61CBF516C679}" srcOrd="0" destOrd="0" presId="urn:microsoft.com/office/officeart/2005/8/layout/hProcess11"/>
    <dgm:cxn modelId="{A75CD4FF-1166-4630-A5C1-00A7537E4285}" type="presParOf" srcId="{05FC7B7A-C33B-45CC-BDD7-B643FA7543F9}" destId="{BA58FED6-7E3E-47D2-AE8A-CC01C953392D}" srcOrd="1" destOrd="0" presId="urn:microsoft.com/office/officeart/2005/8/layout/hProcess11"/>
    <dgm:cxn modelId="{3357DFE9-F702-45DC-8213-F71AE2BE4CD0}" type="presParOf" srcId="{05FC7B7A-C33B-45CC-BDD7-B643FA7543F9}" destId="{638AD157-1BD1-4CF7-81EC-191BB7E2B970}" srcOrd="2" destOrd="0" presId="urn:microsoft.com/office/officeart/2005/8/layout/hProcess11"/>
    <dgm:cxn modelId="{96C75EA4-3C3B-4646-9CB3-D64A4FB578BE}" type="presParOf" srcId="{DB8F7222-E55D-426E-8D39-F1AF56A12C38}" destId="{81DDB3C8-D1BC-4973-8392-1ED0C7CEDFF7}" srcOrd="3" destOrd="0" presId="urn:microsoft.com/office/officeart/2005/8/layout/hProcess11"/>
    <dgm:cxn modelId="{1C67AFC5-56FA-40FB-B7A6-4C2973F5D4EE}" type="presParOf" srcId="{DB8F7222-E55D-426E-8D39-F1AF56A12C38}" destId="{1D053FE4-28EA-451A-9E9E-D0D620B1A977}" srcOrd="4" destOrd="0" presId="urn:microsoft.com/office/officeart/2005/8/layout/hProcess11"/>
    <dgm:cxn modelId="{13343809-F21C-43E8-AA6A-0FDAA37FEBDA}" type="presParOf" srcId="{1D053FE4-28EA-451A-9E9E-D0D620B1A977}" destId="{7DF86FCC-137A-49BE-97AD-B9DB6E8FCDF8}" srcOrd="0" destOrd="0" presId="urn:microsoft.com/office/officeart/2005/8/layout/hProcess11"/>
    <dgm:cxn modelId="{8BD50A9A-91F8-4F3B-B1ED-C14C53E86441}" type="presParOf" srcId="{1D053FE4-28EA-451A-9E9E-D0D620B1A977}" destId="{B9480088-B3C0-4052-BA64-A6EB28298DB2}" srcOrd="1" destOrd="0" presId="urn:microsoft.com/office/officeart/2005/8/layout/hProcess11"/>
    <dgm:cxn modelId="{C31AC847-6E7D-41FC-B2D5-34A4FFDD78B9}" type="presParOf" srcId="{1D053FE4-28EA-451A-9E9E-D0D620B1A977}" destId="{E1574A34-BC95-4321-8DFD-2B0D07F26CBB}" srcOrd="2" destOrd="0" presId="urn:microsoft.com/office/officeart/2005/8/layout/hProcess11"/>
    <dgm:cxn modelId="{B1622FFA-35F7-4A47-AF35-F6ECEDDC6470}" type="presParOf" srcId="{DB8F7222-E55D-426E-8D39-F1AF56A12C38}" destId="{80B55D50-3892-40CA-ACD7-0F8FC0D13406}" srcOrd="5" destOrd="0" presId="urn:microsoft.com/office/officeart/2005/8/layout/hProcess11"/>
    <dgm:cxn modelId="{C060BBD5-0002-49A5-B0D7-3802565E8D39}" type="presParOf" srcId="{DB8F7222-E55D-426E-8D39-F1AF56A12C38}" destId="{3D597968-6523-40B0-9322-9226291FB5B0}" srcOrd="6" destOrd="0" presId="urn:microsoft.com/office/officeart/2005/8/layout/hProcess11"/>
    <dgm:cxn modelId="{33459CD2-2E79-4B6F-8029-C413D2A88017}" type="presParOf" srcId="{3D597968-6523-40B0-9322-9226291FB5B0}" destId="{6CE7C9EA-3FAD-471A-9208-B351FF9073AC}" srcOrd="0" destOrd="0" presId="urn:microsoft.com/office/officeart/2005/8/layout/hProcess11"/>
    <dgm:cxn modelId="{36CA749B-4FC5-4386-BA44-18B0F2F647D7}" type="presParOf" srcId="{3D597968-6523-40B0-9322-9226291FB5B0}" destId="{73AF771A-2AE5-48E0-ADD5-AC0FD0CFFEF4}" srcOrd="1" destOrd="0" presId="urn:microsoft.com/office/officeart/2005/8/layout/hProcess11"/>
    <dgm:cxn modelId="{7874A23E-72EC-4335-8D72-B3B074CCF59F}" type="presParOf" srcId="{3D597968-6523-40B0-9322-9226291FB5B0}" destId="{0C4B8BDC-AA21-4C9B-90DB-D8364619CEBC}" srcOrd="2" destOrd="0" presId="urn:microsoft.com/office/officeart/2005/8/layout/hProcess11"/>
    <dgm:cxn modelId="{500620A3-09DB-4428-9496-BABE89CD4892}" type="presParOf" srcId="{DB8F7222-E55D-426E-8D39-F1AF56A12C38}" destId="{DB35CA19-2EFC-4783-83C2-89969C4BA82C}" srcOrd="7" destOrd="0" presId="urn:microsoft.com/office/officeart/2005/8/layout/hProcess11"/>
    <dgm:cxn modelId="{7FC775BB-D73A-49F2-8668-3BB812801E44}" type="presParOf" srcId="{DB8F7222-E55D-426E-8D39-F1AF56A12C38}" destId="{22CCE58E-FF47-42E6-91BD-A7EA251F3DD5}" srcOrd="8" destOrd="0" presId="urn:microsoft.com/office/officeart/2005/8/layout/hProcess11"/>
    <dgm:cxn modelId="{FE6FB209-2C96-4D32-8ACA-5B7D4B4756C8}" type="presParOf" srcId="{22CCE58E-FF47-42E6-91BD-A7EA251F3DD5}" destId="{63623DA1-8386-4BDF-9445-698FCF72B934}" srcOrd="0" destOrd="0" presId="urn:microsoft.com/office/officeart/2005/8/layout/hProcess11"/>
    <dgm:cxn modelId="{37B118C4-61A9-44DF-8D13-37384298427B}" type="presParOf" srcId="{22CCE58E-FF47-42E6-91BD-A7EA251F3DD5}" destId="{C29B7E9B-1EC7-42EE-9E5D-BB80B11986EF}" srcOrd="1" destOrd="0" presId="urn:microsoft.com/office/officeart/2005/8/layout/hProcess11"/>
    <dgm:cxn modelId="{D693480F-6D64-4110-9570-54FE10357875}" type="presParOf" srcId="{22CCE58E-FF47-42E6-91BD-A7EA251F3DD5}" destId="{F8FB5F0B-2983-4ACD-9EF4-82AF13DC3BCB}" srcOrd="2" destOrd="0" presId="urn:microsoft.com/office/officeart/2005/8/layout/hProcess11"/>
    <dgm:cxn modelId="{0B7CFB81-7B8A-4BB4-8610-8E63E4278593}" type="presParOf" srcId="{DB8F7222-E55D-426E-8D39-F1AF56A12C38}" destId="{33DA3188-4A75-48BD-B60A-DE8EB7EB8A75}" srcOrd="9" destOrd="0" presId="urn:microsoft.com/office/officeart/2005/8/layout/hProcess11"/>
    <dgm:cxn modelId="{8263074B-AB1A-4A1F-B94F-E309AD9897B3}" type="presParOf" srcId="{DB8F7222-E55D-426E-8D39-F1AF56A12C38}" destId="{6E7B96FB-844D-4805-914C-4C59A7A1301D}" srcOrd="10" destOrd="0" presId="urn:microsoft.com/office/officeart/2005/8/layout/hProcess11"/>
    <dgm:cxn modelId="{D43F5C4C-C9DA-4AF8-953B-EA3EEAC4B056}" type="presParOf" srcId="{6E7B96FB-844D-4805-914C-4C59A7A1301D}" destId="{E966502B-149D-44CE-A28D-4710CEA456B0}" srcOrd="0" destOrd="0" presId="urn:microsoft.com/office/officeart/2005/8/layout/hProcess11"/>
    <dgm:cxn modelId="{DD66256B-A5E7-49D5-BB52-9CF6B3E07AFF}" type="presParOf" srcId="{6E7B96FB-844D-4805-914C-4C59A7A1301D}" destId="{976A47BC-38A1-4111-9A70-759D52BCDD66}" srcOrd="1" destOrd="0" presId="urn:microsoft.com/office/officeart/2005/8/layout/hProcess11"/>
    <dgm:cxn modelId="{FC357D23-D962-4B07-BFA7-4AA4CFC08BC0}" type="presParOf" srcId="{6E7B96FB-844D-4805-914C-4C59A7A1301D}" destId="{73691D34-B33E-4289-83B2-6A2905E7B41F}" srcOrd="2" destOrd="0" presId="urn:microsoft.com/office/officeart/2005/8/layout/hProcess11"/>
    <dgm:cxn modelId="{C36F1128-9F84-4643-AC58-BF96F86090C7}" type="presParOf" srcId="{DB8F7222-E55D-426E-8D39-F1AF56A12C38}" destId="{010F1235-6717-4A75-96C3-8C2EF15D9300}" srcOrd="11" destOrd="0" presId="urn:microsoft.com/office/officeart/2005/8/layout/hProcess11"/>
    <dgm:cxn modelId="{B086CFB0-D642-4843-B6DF-B9304F63484F}" type="presParOf" srcId="{DB8F7222-E55D-426E-8D39-F1AF56A12C38}" destId="{4B949A7E-1912-4813-B2E8-0E79564F2BFB}" srcOrd="12" destOrd="0" presId="urn:microsoft.com/office/officeart/2005/8/layout/hProcess11"/>
    <dgm:cxn modelId="{BA99AC83-2654-4400-A48C-DE9D78EE1C0C}" type="presParOf" srcId="{4B949A7E-1912-4813-B2E8-0E79564F2BFB}" destId="{475AB027-8DFB-40B4-A7E2-38F62300C00C}" srcOrd="0" destOrd="0" presId="urn:microsoft.com/office/officeart/2005/8/layout/hProcess11"/>
    <dgm:cxn modelId="{F36A780C-BC26-4D42-8E87-373A46D5D5AD}" type="presParOf" srcId="{4B949A7E-1912-4813-B2E8-0E79564F2BFB}" destId="{6F1D5689-1967-426F-9A4F-0C110D5C47C7}" srcOrd="1" destOrd="0" presId="urn:microsoft.com/office/officeart/2005/8/layout/hProcess11"/>
    <dgm:cxn modelId="{81E7A5CB-C8F4-4B3E-A4AC-93524686B3FA}" type="presParOf" srcId="{4B949A7E-1912-4813-B2E8-0E79564F2BFB}" destId="{B9B89238-90A3-4846-9D9F-16C833386F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0317F-AC1E-4ED8-9F17-E719CABC59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B3F0111-E7CA-4231-B42D-6DCDBC1114C5}">
      <dgm:prSet phldrT="[Text]"/>
      <dgm:spPr/>
      <dgm:t>
        <a:bodyPr/>
        <a:lstStyle/>
        <a:p>
          <a:r>
            <a:rPr lang="en-AU" dirty="0"/>
            <a:t>Step 1</a:t>
          </a:r>
        </a:p>
      </dgm:t>
    </dgm:pt>
    <dgm:pt modelId="{FBFC1E49-B132-4615-ABDE-AE55D3D491AE}" type="parTrans" cxnId="{E08ADB63-55BA-4495-BEED-203B30934099}">
      <dgm:prSet/>
      <dgm:spPr/>
      <dgm:t>
        <a:bodyPr/>
        <a:lstStyle/>
        <a:p>
          <a:endParaRPr lang="en-AU"/>
        </a:p>
      </dgm:t>
    </dgm:pt>
    <dgm:pt modelId="{2537EE71-BF49-4386-8B3A-989DADE325FB}" type="sibTrans" cxnId="{E08ADB63-55BA-4495-BEED-203B30934099}">
      <dgm:prSet/>
      <dgm:spPr/>
      <dgm:t>
        <a:bodyPr/>
        <a:lstStyle/>
        <a:p>
          <a:endParaRPr lang="en-AU"/>
        </a:p>
      </dgm:t>
    </dgm:pt>
    <dgm:pt modelId="{27B0324D-FCF2-4CB4-AF0A-E8C598CC25BD}">
      <dgm:prSet phldrT="[Text]"/>
      <dgm:spPr/>
      <dgm:t>
        <a:bodyPr/>
        <a:lstStyle/>
        <a:p>
          <a:r>
            <a:rPr lang="en-AU" dirty="0"/>
            <a:t>Step 2:</a:t>
          </a:r>
        </a:p>
      </dgm:t>
    </dgm:pt>
    <dgm:pt modelId="{156C7594-8D3D-4BE2-B471-634EF94331CC}" type="parTrans" cxnId="{D9662402-FE4D-48C3-A821-D86F8FEA668A}">
      <dgm:prSet/>
      <dgm:spPr/>
      <dgm:t>
        <a:bodyPr/>
        <a:lstStyle/>
        <a:p>
          <a:endParaRPr lang="en-AU"/>
        </a:p>
      </dgm:t>
    </dgm:pt>
    <dgm:pt modelId="{D6384A01-43DA-42D9-815F-38D0FF1184B6}" type="sibTrans" cxnId="{D9662402-FE4D-48C3-A821-D86F8FEA668A}">
      <dgm:prSet/>
      <dgm:spPr/>
      <dgm:t>
        <a:bodyPr/>
        <a:lstStyle/>
        <a:p>
          <a:endParaRPr lang="en-AU"/>
        </a:p>
      </dgm:t>
    </dgm:pt>
    <dgm:pt modelId="{E250CDC4-1059-4CB4-97D8-86C5617B44EA}">
      <dgm:prSet phldrT="[Text]"/>
      <dgm:spPr/>
      <dgm:t>
        <a:bodyPr/>
        <a:lstStyle/>
        <a:p>
          <a:r>
            <a:rPr lang="en-AU" dirty="0"/>
            <a:t>Step 3:</a:t>
          </a:r>
        </a:p>
      </dgm:t>
    </dgm:pt>
    <dgm:pt modelId="{50CEB23F-08C6-417D-8B86-1371CC65C3B0}" type="parTrans" cxnId="{DF2EA161-E628-4EDE-97B4-83E727D7B361}">
      <dgm:prSet/>
      <dgm:spPr/>
      <dgm:t>
        <a:bodyPr/>
        <a:lstStyle/>
        <a:p>
          <a:endParaRPr lang="en-AU"/>
        </a:p>
      </dgm:t>
    </dgm:pt>
    <dgm:pt modelId="{BC7750E9-9892-425F-9CB7-6CDFE971D1F2}" type="sibTrans" cxnId="{DF2EA161-E628-4EDE-97B4-83E727D7B361}">
      <dgm:prSet/>
      <dgm:spPr/>
      <dgm:t>
        <a:bodyPr/>
        <a:lstStyle/>
        <a:p>
          <a:endParaRPr lang="en-AU"/>
        </a:p>
      </dgm:t>
    </dgm:pt>
    <dgm:pt modelId="{00195126-707C-4C29-888A-7DECB09D162C}">
      <dgm:prSet phldrT="[Text]"/>
      <dgm:spPr/>
      <dgm:t>
        <a:bodyPr/>
        <a:lstStyle/>
        <a:p>
          <a:r>
            <a:rPr lang="en-AU" dirty="0"/>
            <a:t>Step 4:</a:t>
          </a:r>
        </a:p>
      </dgm:t>
    </dgm:pt>
    <dgm:pt modelId="{12D06962-26E7-42CF-8F00-EBAD798FEE88}" type="parTrans" cxnId="{010DE94C-E552-428E-ADFA-999E807A1556}">
      <dgm:prSet/>
      <dgm:spPr/>
      <dgm:t>
        <a:bodyPr/>
        <a:lstStyle/>
        <a:p>
          <a:endParaRPr lang="en-AU"/>
        </a:p>
      </dgm:t>
    </dgm:pt>
    <dgm:pt modelId="{5909A080-A0C1-4908-99E9-CADFB25E8D66}" type="sibTrans" cxnId="{010DE94C-E552-428E-ADFA-999E807A1556}">
      <dgm:prSet/>
      <dgm:spPr/>
      <dgm:t>
        <a:bodyPr/>
        <a:lstStyle/>
        <a:p>
          <a:endParaRPr lang="en-AU"/>
        </a:p>
      </dgm:t>
    </dgm:pt>
    <dgm:pt modelId="{3B82DAF6-6ED2-4C00-AE13-553522BEBC0C}">
      <dgm:prSet phldrT="[Text]"/>
      <dgm:spPr/>
      <dgm:t>
        <a:bodyPr/>
        <a:lstStyle/>
        <a:p>
          <a:pPr algn="justLow"/>
          <a:r>
            <a:rPr lang="en-AU" dirty="0"/>
            <a:t>Create Dataset: { (control pulses, observables) }</a:t>
          </a:r>
        </a:p>
      </dgm:t>
    </dgm:pt>
    <dgm:pt modelId="{F6F5FE8D-E79A-456C-AC40-D32F4AA693EB}" type="parTrans" cxnId="{8054B745-1A8B-4450-9D33-7E49BEA111D1}">
      <dgm:prSet/>
      <dgm:spPr/>
      <dgm:t>
        <a:bodyPr/>
        <a:lstStyle/>
        <a:p>
          <a:endParaRPr lang="en-AU"/>
        </a:p>
      </dgm:t>
    </dgm:pt>
    <dgm:pt modelId="{67798063-2556-4E78-A223-A96F7AD61DDF}" type="sibTrans" cxnId="{8054B745-1A8B-4450-9D33-7E49BEA111D1}">
      <dgm:prSet/>
      <dgm:spPr/>
      <dgm:t>
        <a:bodyPr/>
        <a:lstStyle/>
        <a:p>
          <a:endParaRPr lang="en-AU"/>
        </a:p>
      </dgm:t>
    </dgm:pt>
    <dgm:pt modelId="{B65BC8B4-BE86-476F-8A16-F7883DA36C2D}">
      <dgm:prSet phldrT="[Text]"/>
      <dgm:spPr/>
      <dgm:t>
        <a:bodyPr/>
        <a:lstStyle/>
        <a:p>
          <a:pPr algn="justLow"/>
          <a:r>
            <a:rPr lang="en-AU" dirty="0"/>
            <a:t>Train the GB model: minimize prediction error over training dataset</a:t>
          </a:r>
        </a:p>
      </dgm:t>
    </dgm:pt>
    <dgm:pt modelId="{486FA46F-57FC-4219-89F6-FA33D30B8D6C}" type="parTrans" cxnId="{9F9D33CE-ED4A-4DC3-9B7E-66D810FC8476}">
      <dgm:prSet/>
      <dgm:spPr/>
      <dgm:t>
        <a:bodyPr/>
        <a:lstStyle/>
        <a:p>
          <a:endParaRPr lang="en-AU"/>
        </a:p>
      </dgm:t>
    </dgm:pt>
    <dgm:pt modelId="{94601772-6D23-4914-83F3-6C62A181AF74}" type="sibTrans" cxnId="{9F9D33CE-ED4A-4DC3-9B7E-66D810FC8476}">
      <dgm:prSet/>
      <dgm:spPr/>
      <dgm:t>
        <a:bodyPr/>
        <a:lstStyle/>
        <a:p>
          <a:endParaRPr lang="en-AU"/>
        </a:p>
      </dgm:t>
    </dgm:pt>
    <dgm:pt modelId="{0A0BEBF5-4E18-46F8-9BF9-E0315190016D}">
      <dgm:prSet phldrT="[Text]"/>
      <dgm:spPr/>
      <dgm:t>
        <a:bodyPr/>
        <a:lstStyle/>
        <a:p>
          <a:pPr algn="justLow"/>
          <a:r>
            <a:rPr lang="en-AU" dirty="0"/>
            <a:t>Test the GB model: Predict measurements given new voltages</a:t>
          </a:r>
        </a:p>
      </dgm:t>
    </dgm:pt>
    <dgm:pt modelId="{A69E5320-9415-427F-83FC-30BF675D8112}" type="parTrans" cxnId="{B6811472-FF14-4F7D-B536-060C4E87AD14}">
      <dgm:prSet/>
      <dgm:spPr/>
      <dgm:t>
        <a:bodyPr/>
        <a:lstStyle/>
        <a:p>
          <a:endParaRPr lang="en-AU"/>
        </a:p>
      </dgm:t>
    </dgm:pt>
    <dgm:pt modelId="{ACAF7570-7F24-4BBC-A9D1-1420D8B87C5A}" type="sibTrans" cxnId="{B6811472-FF14-4F7D-B536-060C4E87AD14}">
      <dgm:prSet/>
      <dgm:spPr/>
      <dgm:t>
        <a:bodyPr/>
        <a:lstStyle/>
        <a:p>
          <a:endParaRPr lang="en-AU"/>
        </a:p>
      </dgm:t>
    </dgm:pt>
    <dgm:pt modelId="{027B3513-60F2-4E50-A23D-18A3B4698400}">
      <dgm:prSet phldrT="[Text]"/>
      <dgm:spPr/>
      <dgm:t>
        <a:bodyPr/>
        <a:lstStyle/>
        <a:p>
          <a:pPr algn="justLow"/>
          <a:r>
            <a:rPr lang="en-AU" dirty="0"/>
            <a:t>Use GB to find optimal controls</a:t>
          </a:r>
        </a:p>
      </dgm:t>
    </dgm:pt>
    <dgm:pt modelId="{3380E442-08DB-4E2E-B53A-BC4BB117A5A1}" type="parTrans" cxnId="{D7D3E93C-7CCF-4854-9BBA-73AEC4F7700F}">
      <dgm:prSet/>
      <dgm:spPr/>
      <dgm:t>
        <a:bodyPr/>
        <a:lstStyle/>
        <a:p>
          <a:endParaRPr lang="en-AU"/>
        </a:p>
      </dgm:t>
    </dgm:pt>
    <dgm:pt modelId="{1F5900B8-BB7B-49B0-AAE4-8438F99E29F8}" type="sibTrans" cxnId="{D7D3E93C-7CCF-4854-9BBA-73AEC4F7700F}">
      <dgm:prSet/>
      <dgm:spPr/>
      <dgm:t>
        <a:bodyPr/>
        <a:lstStyle/>
        <a:p>
          <a:endParaRPr lang="en-AU"/>
        </a:p>
      </dgm:t>
    </dgm:pt>
    <dgm:pt modelId="{054E891F-16D2-491B-9012-7B7628AE1E9C}">
      <dgm:prSet phldrT="[Text]"/>
      <dgm:spPr/>
      <dgm:t>
        <a:bodyPr/>
        <a:lstStyle/>
        <a:p>
          <a:pPr algn="justLow"/>
          <a:r>
            <a:rPr lang="en-AU" dirty="0"/>
            <a:t>Test experimentally the obtained controls</a:t>
          </a:r>
        </a:p>
      </dgm:t>
    </dgm:pt>
    <dgm:pt modelId="{6E5648B1-14FA-453C-814F-485F9115CC98}" type="parTrans" cxnId="{A1F60B94-C649-4887-BD0E-76974935F0BB}">
      <dgm:prSet/>
      <dgm:spPr/>
      <dgm:t>
        <a:bodyPr/>
        <a:lstStyle/>
        <a:p>
          <a:endParaRPr lang="en-AU"/>
        </a:p>
      </dgm:t>
    </dgm:pt>
    <dgm:pt modelId="{6E33D5B0-2DD3-48FE-83DA-9968A80291C7}" type="sibTrans" cxnId="{A1F60B94-C649-4887-BD0E-76974935F0BB}">
      <dgm:prSet/>
      <dgm:spPr/>
      <dgm:t>
        <a:bodyPr/>
        <a:lstStyle/>
        <a:p>
          <a:endParaRPr lang="en-AU"/>
        </a:p>
      </dgm:t>
    </dgm:pt>
    <dgm:pt modelId="{69B2049D-40E9-49C8-987D-F1C7A6437ACF}" type="pres">
      <dgm:prSet presAssocID="{75C0317F-AC1E-4ED8-9F17-E719CABC5947}" presName="linearFlow" presStyleCnt="0">
        <dgm:presLayoutVars>
          <dgm:dir/>
          <dgm:animLvl val="lvl"/>
          <dgm:resizeHandles val="exact"/>
        </dgm:presLayoutVars>
      </dgm:prSet>
      <dgm:spPr/>
    </dgm:pt>
    <dgm:pt modelId="{C65F754D-4EE4-4FAE-899D-6406AE9656B2}" type="pres">
      <dgm:prSet presAssocID="{BB3F0111-E7CA-4231-B42D-6DCDBC1114C5}" presName="composite" presStyleCnt="0"/>
      <dgm:spPr/>
    </dgm:pt>
    <dgm:pt modelId="{F318190C-F356-4864-B907-5AC3743DABCA}" type="pres">
      <dgm:prSet presAssocID="{BB3F0111-E7CA-4231-B42D-6DCDBC1114C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5162146-CE96-46FD-AC47-CF269407776E}" type="pres">
      <dgm:prSet presAssocID="{BB3F0111-E7CA-4231-B42D-6DCDBC1114C5}" presName="descendantText" presStyleLbl="alignAcc1" presStyleIdx="0" presStyleCnt="4">
        <dgm:presLayoutVars>
          <dgm:bulletEnabled val="1"/>
        </dgm:presLayoutVars>
      </dgm:prSet>
      <dgm:spPr/>
    </dgm:pt>
    <dgm:pt modelId="{B8FFCB36-317D-49C7-BD9B-72B3E7653A5E}" type="pres">
      <dgm:prSet presAssocID="{2537EE71-BF49-4386-8B3A-989DADE325FB}" presName="sp" presStyleCnt="0"/>
      <dgm:spPr/>
    </dgm:pt>
    <dgm:pt modelId="{140AF813-EE5B-4E61-B433-F194C13867DE}" type="pres">
      <dgm:prSet presAssocID="{27B0324D-FCF2-4CB4-AF0A-E8C598CC25BD}" presName="composite" presStyleCnt="0"/>
      <dgm:spPr/>
    </dgm:pt>
    <dgm:pt modelId="{7E1B969B-7F5C-4CBD-B3D3-F03E45D099B3}" type="pres">
      <dgm:prSet presAssocID="{27B0324D-FCF2-4CB4-AF0A-E8C598CC25B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EAF6196-08F1-4B56-B325-4BAF5B85DA78}" type="pres">
      <dgm:prSet presAssocID="{27B0324D-FCF2-4CB4-AF0A-E8C598CC25BD}" presName="descendantText" presStyleLbl="alignAcc1" presStyleIdx="1" presStyleCnt="4">
        <dgm:presLayoutVars>
          <dgm:bulletEnabled val="1"/>
        </dgm:presLayoutVars>
      </dgm:prSet>
      <dgm:spPr/>
    </dgm:pt>
    <dgm:pt modelId="{82274397-6CDF-488B-8BFC-BCF1A332ED5E}" type="pres">
      <dgm:prSet presAssocID="{D6384A01-43DA-42D9-815F-38D0FF1184B6}" presName="sp" presStyleCnt="0"/>
      <dgm:spPr/>
    </dgm:pt>
    <dgm:pt modelId="{6D431D85-45AC-4DB9-8E91-BAF456883912}" type="pres">
      <dgm:prSet presAssocID="{E250CDC4-1059-4CB4-97D8-86C5617B44EA}" presName="composite" presStyleCnt="0"/>
      <dgm:spPr/>
    </dgm:pt>
    <dgm:pt modelId="{398695C4-0D36-4C3C-8D52-793BAACEC7E1}" type="pres">
      <dgm:prSet presAssocID="{E250CDC4-1059-4CB4-97D8-86C5617B44E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DFC76CB-C021-4832-8A0B-99C1B41DD4D9}" type="pres">
      <dgm:prSet presAssocID="{E250CDC4-1059-4CB4-97D8-86C5617B44EA}" presName="descendantText" presStyleLbl="alignAcc1" presStyleIdx="2" presStyleCnt="4">
        <dgm:presLayoutVars>
          <dgm:bulletEnabled val="1"/>
        </dgm:presLayoutVars>
      </dgm:prSet>
      <dgm:spPr/>
    </dgm:pt>
    <dgm:pt modelId="{14E1EBC8-A4AC-4FB6-87DE-419D562E61D6}" type="pres">
      <dgm:prSet presAssocID="{BC7750E9-9892-425F-9CB7-6CDFE971D1F2}" presName="sp" presStyleCnt="0"/>
      <dgm:spPr/>
    </dgm:pt>
    <dgm:pt modelId="{E86A17CE-EF57-4615-A846-043A1984F780}" type="pres">
      <dgm:prSet presAssocID="{00195126-707C-4C29-888A-7DECB09D162C}" presName="composite" presStyleCnt="0"/>
      <dgm:spPr/>
    </dgm:pt>
    <dgm:pt modelId="{2F1014D7-2490-42BC-BBC3-2CE83D956AB3}" type="pres">
      <dgm:prSet presAssocID="{00195126-707C-4C29-888A-7DECB09D162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5C18024-03A8-493E-B60E-882D65EF9EF8}" type="pres">
      <dgm:prSet presAssocID="{00195126-707C-4C29-888A-7DECB09D162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9662402-FE4D-48C3-A821-D86F8FEA668A}" srcId="{75C0317F-AC1E-4ED8-9F17-E719CABC5947}" destId="{27B0324D-FCF2-4CB4-AF0A-E8C598CC25BD}" srcOrd="1" destOrd="0" parTransId="{156C7594-8D3D-4BE2-B471-634EF94331CC}" sibTransId="{D6384A01-43DA-42D9-815F-38D0FF1184B6}"/>
    <dgm:cxn modelId="{8C4FE41A-51A6-4B65-9B08-D7F881D2D315}" type="presOf" srcId="{E250CDC4-1059-4CB4-97D8-86C5617B44EA}" destId="{398695C4-0D36-4C3C-8D52-793BAACEC7E1}" srcOrd="0" destOrd="0" presId="urn:microsoft.com/office/officeart/2005/8/layout/chevron2"/>
    <dgm:cxn modelId="{D0479B22-5ADA-4E1E-911C-5A678341CBF9}" type="presOf" srcId="{75C0317F-AC1E-4ED8-9F17-E719CABC5947}" destId="{69B2049D-40E9-49C8-987D-F1C7A6437ACF}" srcOrd="0" destOrd="0" presId="urn:microsoft.com/office/officeart/2005/8/layout/chevron2"/>
    <dgm:cxn modelId="{2225CB26-ECC8-484A-AE6D-8F1376C97072}" type="presOf" srcId="{BB3F0111-E7CA-4231-B42D-6DCDBC1114C5}" destId="{F318190C-F356-4864-B907-5AC3743DABCA}" srcOrd="0" destOrd="0" presId="urn:microsoft.com/office/officeart/2005/8/layout/chevron2"/>
    <dgm:cxn modelId="{D7D3E93C-7CCF-4854-9BBA-73AEC4F7700F}" srcId="{00195126-707C-4C29-888A-7DECB09D162C}" destId="{027B3513-60F2-4E50-A23D-18A3B4698400}" srcOrd="0" destOrd="0" parTransId="{3380E442-08DB-4E2E-B53A-BC4BB117A5A1}" sibTransId="{1F5900B8-BB7B-49B0-AAE4-8438F99E29F8}"/>
    <dgm:cxn modelId="{10AE7E5F-80F5-4AED-9190-F62A5AD8A97A}" type="presOf" srcId="{27B0324D-FCF2-4CB4-AF0A-E8C598CC25BD}" destId="{7E1B969B-7F5C-4CBD-B3D3-F03E45D099B3}" srcOrd="0" destOrd="0" presId="urn:microsoft.com/office/officeart/2005/8/layout/chevron2"/>
    <dgm:cxn modelId="{DF2EA161-E628-4EDE-97B4-83E727D7B361}" srcId="{75C0317F-AC1E-4ED8-9F17-E719CABC5947}" destId="{E250CDC4-1059-4CB4-97D8-86C5617B44EA}" srcOrd="2" destOrd="0" parTransId="{50CEB23F-08C6-417D-8B86-1371CC65C3B0}" sibTransId="{BC7750E9-9892-425F-9CB7-6CDFE971D1F2}"/>
    <dgm:cxn modelId="{E08ADB63-55BA-4495-BEED-203B30934099}" srcId="{75C0317F-AC1E-4ED8-9F17-E719CABC5947}" destId="{BB3F0111-E7CA-4231-B42D-6DCDBC1114C5}" srcOrd="0" destOrd="0" parTransId="{FBFC1E49-B132-4615-ABDE-AE55D3D491AE}" sibTransId="{2537EE71-BF49-4386-8B3A-989DADE325FB}"/>
    <dgm:cxn modelId="{8054B745-1A8B-4450-9D33-7E49BEA111D1}" srcId="{BB3F0111-E7CA-4231-B42D-6DCDBC1114C5}" destId="{3B82DAF6-6ED2-4C00-AE13-553522BEBC0C}" srcOrd="0" destOrd="0" parTransId="{F6F5FE8D-E79A-456C-AC40-D32F4AA693EB}" sibTransId="{67798063-2556-4E78-A223-A96F7AD61DDF}"/>
    <dgm:cxn modelId="{010DE94C-E552-428E-ADFA-999E807A1556}" srcId="{75C0317F-AC1E-4ED8-9F17-E719CABC5947}" destId="{00195126-707C-4C29-888A-7DECB09D162C}" srcOrd="3" destOrd="0" parTransId="{12D06962-26E7-42CF-8F00-EBAD798FEE88}" sibTransId="{5909A080-A0C1-4908-99E9-CADFB25E8D66}"/>
    <dgm:cxn modelId="{B6811472-FF14-4F7D-B536-060C4E87AD14}" srcId="{E250CDC4-1059-4CB4-97D8-86C5617B44EA}" destId="{0A0BEBF5-4E18-46F8-9BF9-E0315190016D}" srcOrd="0" destOrd="0" parTransId="{A69E5320-9415-427F-83FC-30BF675D8112}" sibTransId="{ACAF7570-7F24-4BBC-A9D1-1420D8B87C5A}"/>
    <dgm:cxn modelId="{42423D7E-A9BD-4823-9EC1-AB42D1320168}" type="presOf" srcId="{027B3513-60F2-4E50-A23D-18A3B4698400}" destId="{E5C18024-03A8-493E-B60E-882D65EF9EF8}" srcOrd="0" destOrd="0" presId="urn:microsoft.com/office/officeart/2005/8/layout/chevron2"/>
    <dgm:cxn modelId="{A1F60B94-C649-4887-BD0E-76974935F0BB}" srcId="{00195126-707C-4C29-888A-7DECB09D162C}" destId="{054E891F-16D2-491B-9012-7B7628AE1E9C}" srcOrd="1" destOrd="0" parTransId="{6E5648B1-14FA-453C-814F-485F9115CC98}" sibTransId="{6E33D5B0-2DD3-48FE-83DA-9968A80291C7}"/>
    <dgm:cxn modelId="{A5A808A9-FEEA-4C8D-A1D5-426A3B20CD47}" type="presOf" srcId="{B65BC8B4-BE86-476F-8A16-F7883DA36C2D}" destId="{EEAF6196-08F1-4B56-B325-4BAF5B85DA78}" srcOrd="0" destOrd="0" presId="urn:microsoft.com/office/officeart/2005/8/layout/chevron2"/>
    <dgm:cxn modelId="{1094E5AB-E951-4E24-9903-E4C4D9718398}" type="presOf" srcId="{00195126-707C-4C29-888A-7DECB09D162C}" destId="{2F1014D7-2490-42BC-BBC3-2CE83D956AB3}" srcOrd="0" destOrd="0" presId="urn:microsoft.com/office/officeart/2005/8/layout/chevron2"/>
    <dgm:cxn modelId="{1F1FB0AD-CE87-4D8C-953C-3572AD53605D}" type="presOf" srcId="{054E891F-16D2-491B-9012-7B7628AE1E9C}" destId="{E5C18024-03A8-493E-B60E-882D65EF9EF8}" srcOrd="0" destOrd="1" presId="urn:microsoft.com/office/officeart/2005/8/layout/chevron2"/>
    <dgm:cxn modelId="{9F9D33CE-ED4A-4DC3-9B7E-66D810FC8476}" srcId="{27B0324D-FCF2-4CB4-AF0A-E8C598CC25BD}" destId="{B65BC8B4-BE86-476F-8A16-F7883DA36C2D}" srcOrd="0" destOrd="0" parTransId="{486FA46F-57FC-4219-89F6-FA33D30B8D6C}" sibTransId="{94601772-6D23-4914-83F3-6C62A181AF74}"/>
    <dgm:cxn modelId="{51EBECE5-7D27-40A2-A285-4707E07ED6F8}" type="presOf" srcId="{3B82DAF6-6ED2-4C00-AE13-553522BEBC0C}" destId="{65162146-CE96-46FD-AC47-CF269407776E}" srcOrd="0" destOrd="0" presId="urn:microsoft.com/office/officeart/2005/8/layout/chevron2"/>
    <dgm:cxn modelId="{A4E015EE-3875-42CC-9070-67D67C71F391}" type="presOf" srcId="{0A0BEBF5-4E18-46F8-9BF9-E0315190016D}" destId="{0DFC76CB-C021-4832-8A0B-99C1B41DD4D9}" srcOrd="0" destOrd="0" presId="urn:microsoft.com/office/officeart/2005/8/layout/chevron2"/>
    <dgm:cxn modelId="{83AF675D-FCA0-4BC0-9F5F-19CCE87B5327}" type="presParOf" srcId="{69B2049D-40E9-49C8-987D-F1C7A6437ACF}" destId="{C65F754D-4EE4-4FAE-899D-6406AE9656B2}" srcOrd="0" destOrd="0" presId="urn:microsoft.com/office/officeart/2005/8/layout/chevron2"/>
    <dgm:cxn modelId="{5F703A4C-F9B8-44A8-86CD-55EA834F362B}" type="presParOf" srcId="{C65F754D-4EE4-4FAE-899D-6406AE9656B2}" destId="{F318190C-F356-4864-B907-5AC3743DABCA}" srcOrd="0" destOrd="0" presId="urn:microsoft.com/office/officeart/2005/8/layout/chevron2"/>
    <dgm:cxn modelId="{AB2FCDCE-6DE5-4274-B9C1-8ECE9428A65E}" type="presParOf" srcId="{C65F754D-4EE4-4FAE-899D-6406AE9656B2}" destId="{65162146-CE96-46FD-AC47-CF269407776E}" srcOrd="1" destOrd="0" presId="urn:microsoft.com/office/officeart/2005/8/layout/chevron2"/>
    <dgm:cxn modelId="{35E20311-2CEA-4E9C-87D2-CA422AD8A85C}" type="presParOf" srcId="{69B2049D-40E9-49C8-987D-F1C7A6437ACF}" destId="{B8FFCB36-317D-49C7-BD9B-72B3E7653A5E}" srcOrd="1" destOrd="0" presId="urn:microsoft.com/office/officeart/2005/8/layout/chevron2"/>
    <dgm:cxn modelId="{7CD52825-A85A-4385-9D8B-6F5DA9825311}" type="presParOf" srcId="{69B2049D-40E9-49C8-987D-F1C7A6437ACF}" destId="{140AF813-EE5B-4E61-B433-F194C13867DE}" srcOrd="2" destOrd="0" presId="urn:microsoft.com/office/officeart/2005/8/layout/chevron2"/>
    <dgm:cxn modelId="{B4F9A62B-2AF2-473D-8464-C00A99BA5D1E}" type="presParOf" srcId="{140AF813-EE5B-4E61-B433-F194C13867DE}" destId="{7E1B969B-7F5C-4CBD-B3D3-F03E45D099B3}" srcOrd="0" destOrd="0" presId="urn:microsoft.com/office/officeart/2005/8/layout/chevron2"/>
    <dgm:cxn modelId="{15DD8733-5B62-462A-850A-D73813661A19}" type="presParOf" srcId="{140AF813-EE5B-4E61-B433-F194C13867DE}" destId="{EEAF6196-08F1-4B56-B325-4BAF5B85DA78}" srcOrd="1" destOrd="0" presId="urn:microsoft.com/office/officeart/2005/8/layout/chevron2"/>
    <dgm:cxn modelId="{3ECD3785-5FD6-4D1D-B444-933626FEBC59}" type="presParOf" srcId="{69B2049D-40E9-49C8-987D-F1C7A6437ACF}" destId="{82274397-6CDF-488B-8BFC-BCF1A332ED5E}" srcOrd="3" destOrd="0" presId="urn:microsoft.com/office/officeart/2005/8/layout/chevron2"/>
    <dgm:cxn modelId="{82A9F66C-3F63-4B64-8245-EDCCCAA7590E}" type="presParOf" srcId="{69B2049D-40E9-49C8-987D-F1C7A6437ACF}" destId="{6D431D85-45AC-4DB9-8E91-BAF456883912}" srcOrd="4" destOrd="0" presId="urn:microsoft.com/office/officeart/2005/8/layout/chevron2"/>
    <dgm:cxn modelId="{C684D1A8-0675-4C39-8905-AF209CC210EB}" type="presParOf" srcId="{6D431D85-45AC-4DB9-8E91-BAF456883912}" destId="{398695C4-0D36-4C3C-8D52-793BAACEC7E1}" srcOrd="0" destOrd="0" presId="urn:microsoft.com/office/officeart/2005/8/layout/chevron2"/>
    <dgm:cxn modelId="{39C57234-9F35-4F2B-B3C5-08FE3C23F10D}" type="presParOf" srcId="{6D431D85-45AC-4DB9-8E91-BAF456883912}" destId="{0DFC76CB-C021-4832-8A0B-99C1B41DD4D9}" srcOrd="1" destOrd="0" presId="urn:microsoft.com/office/officeart/2005/8/layout/chevron2"/>
    <dgm:cxn modelId="{6B9F37C4-6E92-4CFC-A978-8A41FAF4E2C1}" type="presParOf" srcId="{69B2049D-40E9-49C8-987D-F1C7A6437ACF}" destId="{14E1EBC8-A4AC-4FB6-87DE-419D562E61D6}" srcOrd="5" destOrd="0" presId="urn:microsoft.com/office/officeart/2005/8/layout/chevron2"/>
    <dgm:cxn modelId="{114DC7BD-70CA-4567-A0DC-91E40429B975}" type="presParOf" srcId="{69B2049D-40E9-49C8-987D-F1C7A6437ACF}" destId="{E86A17CE-EF57-4615-A846-043A1984F780}" srcOrd="6" destOrd="0" presId="urn:microsoft.com/office/officeart/2005/8/layout/chevron2"/>
    <dgm:cxn modelId="{ABCB17F1-5CDC-4FA7-B7D7-B089C2C8B8D2}" type="presParOf" srcId="{E86A17CE-EF57-4615-A846-043A1984F780}" destId="{2F1014D7-2490-42BC-BBC3-2CE83D956AB3}" srcOrd="0" destOrd="0" presId="urn:microsoft.com/office/officeart/2005/8/layout/chevron2"/>
    <dgm:cxn modelId="{C49CC4DD-75B1-428B-99E0-D609476D9146}" type="presParOf" srcId="{E86A17CE-EF57-4615-A846-043A1984F780}" destId="{E5C18024-03A8-493E-B60E-882D65EF9E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D9027-F793-4749-8EE3-949981C9541F}">
      <dsp:nvSpPr>
        <dsp:cNvPr id="0" name=""/>
        <dsp:cNvSpPr/>
      </dsp:nvSpPr>
      <dsp:spPr>
        <a:xfrm>
          <a:off x="8621650" y="2929415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2525650" y="219168"/>
              </a:lnTo>
              <a:lnTo>
                <a:pt x="2525650" y="43833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343F-5ABD-49A7-9B42-1209DD27D959}">
      <dsp:nvSpPr>
        <dsp:cNvPr id="0" name=""/>
        <dsp:cNvSpPr/>
      </dsp:nvSpPr>
      <dsp:spPr>
        <a:xfrm>
          <a:off x="8575930" y="2929415"/>
          <a:ext cx="91440" cy="438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33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77CFA-70A3-4D40-98EC-5213E248D98E}">
      <dsp:nvSpPr>
        <dsp:cNvPr id="0" name=""/>
        <dsp:cNvSpPr/>
      </dsp:nvSpPr>
      <dsp:spPr>
        <a:xfrm>
          <a:off x="6096000" y="2929415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D666-6342-4C4F-A947-D3272E9162B8}">
      <dsp:nvSpPr>
        <dsp:cNvPr id="0" name=""/>
        <dsp:cNvSpPr/>
      </dsp:nvSpPr>
      <dsp:spPr>
        <a:xfrm>
          <a:off x="5464587" y="1447422"/>
          <a:ext cx="3157063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3157063" y="219168"/>
              </a:lnTo>
              <a:lnTo>
                <a:pt x="3157063" y="4383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4E93D-84B2-4C64-8AED-50A43072CA86}">
      <dsp:nvSpPr>
        <dsp:cNvPr id="0" name=""/>
        <dsp:cNvSpPr/>
      </dsp:nvSpPr>
      <dsp:spPr>
        <a:xfrm>
          <a:off x="2307524" y="2929415"/>
          <a:ext cx="1262825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1262825" y="219168"/>
              </a:lnTo>
              <a:lnTo>
                <a:pt x="1262825" y="43833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B870-C47A-4FC0-9DB8-B616E5DFA9C4}">
      <dsp:nvSpPr>
        <dsp:cNvPr id="0" name=""/>
        <dsp:cNvSpPr/>
      </dsp:nvSpPr>
      <dsp:spPr>
        <a:xfrm>
          <a:off x="1044699" y="2929415"/>
          <a:ext cx="1262825" cy="438336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E66CB-62F3-4F06-85FB-F2C404B13BC1}">
      <dsp:nvSpPr>
        <dsp:cNvPr id="0" name=""/>
        <dsp:cNvSpPr/>
      </dsp:nvSpPr>
      <dsp:spPr>
        <a:xfrm>
          <a:off x="2307524" y="1447422"/>
          <a:ext cx="3157063" cy="438336"/>
        </a:xfrm>
        <a:custGeom>
          <a:avLst/>
          <a:gdLst/>
          <a:ahLst/>
          <a:cxnLst/>
          <a:rect l="0" t="0" r="0" b="0"/>
          <a:pathLst>
            <a:path>
              <a:moveTo>
                <a:pt x="3157063" y="0"/>
              </a:moveTo>
              <a:lnTo>
                <a:pt x="3157063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70D56-1BF2-46EF-9DB6-02D5550AFCC5}">
      <dsp:nvSpPr>
        <dsp:cNvPr id="0" name=""/>
        <dsp:cNvSpPr/>
      </dsp:nvSpPr>
      <dsp:spPr>
        <a:xfrm>
          <a:off x="4420930" y="936093"/>
          <a:ext cx="2087314" cy="511329"/>
        </a:xfrm>
        <a:prstGeom prst="rect">
          <a:avLst/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Data-Driven</a:t>
          </a:r>
        </a:p>
      </dsp:txBody>
      <dsp:txXfrm>
        <a:off x="4420930" y="936093"/>
        <a:ext cx="2087314" cy="511329"/>
      </dsp:txXfrm>
    </dsp:sp>
    <dsp:sp modelId="{9F77C203-E815-4A63-A9F2-CEC54CC4FE38}">
      <dsp:nvSpPr>
        <dsp:cNvPr id="0" name=""/>
        <dsp:cNvSpPr/>
      </dsp:nvSpPr>
      <dsp:spPr>
        <a:xfrm>
          <a:off x="1263867" y="1885758"/>
          <a:ext cx="2087314" cy="10436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Model-Free</a:t>
          </a:r>
        </a:p>
      </dsp:txBody>
      <dsp:txXfrm>
        <a:off x="1263867" y="1885758"/>
        <a:ext cx="2087314" cy="1043657"/>
      </dsp:txXfrm>
    </dsp:sp>
    <dsp:sp modelId="{EC891F3C-1E34-4162-8ACA-C6AA0A37984D}">
      <dsp:nvSpPr>
        <dsp:cNvPr id="0" name=""/>
        <dsp:cNvSpPr/>
      </dsp:nvSpPr>
      <dsp:spPr>
        <a:xfrm>
          <a:off x="1041" y="3367751"/>
          <a:ext cx="2087314" cy="104365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Direct Optimization </a:t>
          </a:r>
          <a:r>
            <a:rPr lang="en-AU" sz="1600" kern="1200" dirty="0"/>
            <a:t>[1-2]</a:t>
          </a:r>
          <a:endParaRPr lang="en-AU" sz="2700" kern="1200" dirty="0"/>
        </a:p>
      </dsp:txBody>
      <dsp:txXfrm>
        <a:off x="1041" y="3367751"/>
        <a:ext cx="2087314" cy="1043657"/>
      </dsp:txXfrm>
    </dsp:sp>
    <dsp:sp modelId="{B3904965-4BEE-42D6-8CF0-2DF1CC14379A}">
      <dsp:nvSpPr>
        <dsp:cNvPr id="0" name=""/>
        <dsp:cNvSpPr/>
      </dsp:nvSpPr>
      <dsp:spPr>
        <a:xfrm>
          <a:off x="2526692" y="3367751"/>
          <a:ext cx="2087314" cy="1043657"/>
        </a:xfrm>
        <a:prstGeom prst="rect">
          <a:avLst/>
        </a:prstGeom>
        <a:solidFill>
          <a:schemeClr val="dk1"/>
        </a:solidFill>
        <a:ln w="15875" cap="flat" cmpd="sng" algn="ctr">
          <a:solidFill>
            <a:schemeClr val="dk1">
              <a:shade val="15000"/>
            </a:schemeClr>
          </a:solidFill>
          <a:prstDash val="solid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Reinforcement Learning </a:t>
          </a:r>
          <a:r>
            <a:rPr lang="en-AU" sz="1600" kern="1200" dirty="0"/>
            <a:t>[2-3]</a:t>
          </a:r>
          <a:endParaRPr lang="en-AU" sz="2800" kern="1200" dirty="0"/>
        </a:p>
      </dsp:txBody>
      <dsp:txXfrm>
        <a:off x="2526692" y="3367751"/>
        <a:ext cx="2087314" cy="1043657"/>
      </dsp:txXfrm>
    </dsp:sp>
    <dsp:sp modelId="{9F690715-0A0E-4E1C-AFE8-34CA411DAFD0}">
      <dsp:nvSpPr>
        <dsp:cNvPr id="0" name=""/>
        <dsp:cNvSpPr/>
      </dsp:nvSpPr>
      <dsp:spPr>
        <a:xfrm>
          <a:off x="7577993" y="1885758"/>
          <a:ext cx="2087314" cy="10436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/>
            <a:t>Model-Based</a:t>
          </a:r>
          <a:endParaRPr lang="en-AU" sz="3300" kern="1200" dirty="0"/>
        </a:p>
      </dsp:txBody>
      <dsp:txXfrm>
        <a:off x="7577993" y="1885758"/>
        <a:ext cx="2087314" cy="1043657"/>
      </dsp:txXfrm>
    </dsp:sp>
    <dsp:sp modelId="{8DEA9DBD-0913-49D5-BFBF-52C9F8C9F95E}">
      <dsp:nvSpPr>
        <dsp:cNvPr id="0" name=""/>
        <dsp:cNvSpPr/>
      </dsp:nvSpPr>
      <dsp:spPr>
        <a:xfrm>
          <a:off x="5052342" y="3367751"/>
          <a:ext cx="2087314" cy="104365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Whitebox</a:t>
          </a:r>
        </a:p>
      </dsp:txBody>
      <dsp:txXfrm>
        <a:off x="5052342" y="3367751"/>
        <a:ext cx="2087314" cy="1043657"/>
      </dsp:txXfrm>
    </dsp:sp>
    <dsp:sp modelId="{AFA843BC-9B10-4777-BEA2-491A5B18D978}">
      <dsp:nvSpPr>
        <dsp:cNvPr id="0" name=""/>
        <dsp:cNvSpPr/>
      </dsp:nvSpPr>
      <dsp:spPr>
        <a:xfrm>
          <a:off x="7577993" y="3367751"/>
          <a:ext cx="2087314" cy="1043657"/>
        </a:xfrm>
        <a:prstGeom prst="rect">
          <a:avLst/>
        </a:prstGeom>
        <a:gradFill rotWithShape="1">
          <a:gsLst>
            <a:gs pos="0">
              <a:schemeClr val="dk1">
                <a:tint val="58000"/>
                <a:satMod val="108000"/>
                <a:lumMod val="110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Graybox</a:t>
          </a:r>
        </a:p>
      </dsp:txBody>
      <dsp:txXfrm>
        <a:off x="7577993" y="3367751"/>
        <a:ext cx="2087314" cy="1043657"/>
      </dsp:txXfrm>
    </dsp:sp>
    <dsp:sp modelId="{5AE2C3BD-F039-4A08-837E-32E95319C33A}">
      <dsp:nvSpPr>
        <dsp:cNvPr id="0" name=""/>
        <dsp:cNvSpPr/>
      </dsp:nvSpPr>
      <dsp:spPr>
        <a:xfrm>
          <a:off x="10103643" y="3367751"/>
          <a:ext cx="2087314" cy="1043657"/>
        </a:xfrm>
        <a:prstGeom prst="rect">
          <a:avLst/>
        </a:prstGeom>
        <a:solidFill>
          <a:schemeClr val="dk1"/>
        </a:solidFill>
        <a:ln w="15875" cap="flat" cmpd="sng" algn="ctr">
          <a:solidFill>
            <a:schemeClr val="dk1">
              <a:shade val="15000"/>
            </a:schemeClr>
          </a:solidFill>
          <a:prstDash val="solid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Blackbox</a:t>
          </a:r>
        </a:p>
      </dsp:txBody>
      <dsp:txXfrm>
        <a:off x="10103643" y="3367751"/>
        <a:ext cx="2087314" cy="1043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178CE-3C37-4427-B4B5-C7560721400F}">
      <dsp:nvSpPr>
        <dsp:cNvPr id="0" name=""/>
        <dsp:cNvSpPr/>
      </dsp:nvSpPr>
      <dsp:spPr>
        <a:xfrm>
          <a:off x="0" y="1445176"/>
          <a:ext cx="11249877" cy="192690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2420B-F2BE-4B2F-94AB-E04D69DFA8F0}">
      <dsp:nvSpPr>
        <dsp:cNvPr id="0" name=""/>
        <dsp:cNvSpPr/>
      </dsp:nvSpPr>
      <dsp:spPr>
        <a:xfrm>
          <a:off x="865" y="0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2018: </a:t>
          </a:r>
          <a:br>
            <a:rPr lang="en-AU" sz="1400" kern="1200" dirty="0"/>
          </a:br>
          <a:r>
            <a:rPr lang="en-AU" sz="1400" kern="1200" dirty="0"/>
            <a:t>Photonic system (time-independent unitary evolution) [1] </a:t>
          </a:r>
        </a:p>
      </dsp:txBody>
      <dsp:txXfrm>
        <a:off x="865" y="0"/>
        <a:ext cx="1386734" cy="1926902"/>
      </dsp:txXfrm>
    </dsp:sp>
    <dsp:sp modelId="{4384AA00-715D-4918-8267-07B2D4DAB67D}">
      <dsp:nvSpPr>
        <dsp:cNvPr id="0" name=""/>
        <dsp:cNvSpPr/>
      </dsp:nvSpPr>
      <dsp:spPr>
        <a:xfrm>
          <a:off x="453369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C9926-5144-464C-BF0D-61CBF516C679}">
      <dsp:nvSpPr>
        <dsp:cNvPr id="0" name=""/>
        <dsp:cNvSpPr/>
      </dsp:nvSpPr>
      <dsp:spPr>
        <a:xfrm>
          <a:off x="1456935" y="2890353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2019: </a:t>
          </a:r>
          <a:br>
            <a:rPr lang="en-AU" sz="1400" kern="1200" dirty="0"/>
          </a:br>
          <a:r>
            <a:rPr lang="en-AU" sz="1400" kern="1200" dirty="0"/>
            <a:t>Characterization of open quantum systems [2]</a:t>
          </a:r>
        </a:p>
      </dsp:txBody>
      <dsp:txXfrm>
        <a:off x="1456935" y="2890353"/>
        <a:ext cx="1386734" cy="1926902"/>
      </dsp:txXfrm>
    </dsp:sp>
    <dsp:sp modelId="{BA58FED6-7E3E-47D2-AE8A-CC01C953392D}">
      <dsp:nvSpPr>
        <dsp:cNvPr id="0" name=""/>
        <dsp:cNvSpPr/>
      </dsp:nvSpPr>
      <dsp:spPr>
        <a:xfrm>
          <a:off x="1909440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86FCC-137A-49BE-97AD-B9DB6E8FCDF8}">
      <dsp:nvSpPr>
        <dsp:cNvPr id="0" name=""/>
        <dsp:cNvSpPr/>
      </dsp:nvSpPr>
      <dsp:spPr>
        <a:xfrm>
          <a:off x="2913006" y="0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2020: </a:t>
          </a:r>
          <a:br>
            <a:rPr lang="en-AU" sz="1400" kern="1200" dirty="0"/>
          </a:br>
          <a:r>
            <a:rPr lang="en-AU" sz="1400" kern="1200" dirty="0"/>
            <a:t>Noise Detection with a spectator [3]</a:t>
          </a:r>
        </a:p>
      </dsp:txBody>
      <dsp:txXfrm>
        <a:off x="2913006" y="0"/>
        <a:ext cx="1386734" cy="1926902"/>
      </dsp:txXfrm>
    </dsp:sp>
    <dsp:sp modelId="{B9480088-B3C0-4052-BA64-A6EB28298DB2}">
      <dsp:nvSpPr>
        <dsp:cNvPr id="0" name=""/>
        <dsp:cNvSpPr/>
      </dsp:nvSpPr>
      <dsp:spPr>
        <a:xfrm>
          <a:off x="3365511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7C9EA-3FAD-471A-9208-B351FF9073AC}">
      <dsp:nvSpPr>
        <dsp:cNvPr id="0" name=""/>
        <dsp:cNvSpPr/>
      </dsp:nvSpPr>
      <dsp:spPr>
        <a:xfrm>
          <a:off x="4369077" y="2890353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2020:</a:t>
          </a:r>
          <a:br>
            <a:rPr lang="en-AU" sz="1400" kern="1200" dirty="0"/>
          </a:br>
          <a:r>
            <a:rPr lang="en-AU" sz="1400" kern="1200" dirty="0"/>
            <a:t>Geometric Gate Synthesis [4]</a:t>
          </a:r>
        </a:p>
      </dsp:txBody>
      <dsp:txXfrm>
        <a:off x="4369077" y="2890353"/>
        <a:ext cx="1386734" cy="1926902"/>
      </dsp:txXfrm>
    </dsp:sp>
    <dsp:sp modelId="{73AF771A-2AE5-48E0-ADD5-AC0FD0CFFEF4}">
      <dsp:nvSpPr>
        <dsp:cNvPr id="0" name=""/>
        <dsp:cNvSpPr/>
      </dsp:nvSpPr>
      <dsp:spPr>
        <a:xfrm>
          <a:off x="4821581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23DA1-8386-4BDF-9445-698FCF72B934}">
      <dsp:nvSpPr>
        <dsp:cNvPr id="0" name=""/>
        <dsp:cNvSpPr/>
      </dsp:nvSpPr>
      <dsp:spPr>
        <a:xfrm>
          <a:off x="5825148" y="0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2022: </a:t>
          </a:r>
          <a:br>
            <a:rPr lang="en-AU" sz="1400" kern="1200" dirty="0"/>
          </a:br>
          <a:r>
            <a:rPr lang="en-AU" sz="1400" kern="1200" dirty="0"/>
            <a:t>Control of qubit in an unknown non-Markovian quantum bath [5]</a:t>
          </a:r>
        </a:p>
      </dsp:txBody>
      <dsp:txXfrm>
        <a:off x="5825148" y="0"/>
        <a:ext cx="1386734" cy="1926902"/>
      </dsp:txXfrm>
    </dsp:sp>
    <dsp:sp modelId="{C29B7E9B-1EC7-42EE-9E5D-BB80B11986EF}">
      <dsp:nvSpPr>
        <dsp:cNvPr id="0" name=""/>
        <dsp:cNvSpPr/>
      </dsp:nvSpPr>
      <dsp:spPr>
        <a:xfrm>
          <a:off x="6277652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6502B-149D-44CE-A28D-4710CEA456B0}">
      <dsp:nvSpPr>
        <dsp:cNvPr id="0" name=""/>
        <dsp:cNvSpPr/>
      </dsp:nvSpPr>
      <dsp:spPr>
        <a:xfrm>
          <a:off x="7281219" y="2890353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2024: </a:t>
          </a:r>
          <a:br>
            <a:rPr lang="en-AU" sz="1400" b="1" kern="1200" dirty="0"/>
          </a:br>
          <a:r>
            <a:rPr lang="en-AU" sz="1400" b="1" kern="1200" dirty="0"/>
            <a:t>Experimental implementation for a photonic system [6]</a:t>
          </a:r>
        </a:p>
      </dsp:txBody>
      <dsp:txXfrm>
        <a:off x="7281219" y="2890353"/>
        <a:ext cx="1386734" cy="1926902"/>
      </dsp:txXfrm>
    </dsp:sp>
    <dsp:sp modelId="{976A47BC-38A1-4111-9A70-759D52BCDD66}">
      <dsp:nvSpPr>
        <dsp:cNvPr id="0" name=""/>
        <dsp:cNvSpPr/>
      </dsp:nvSpPr>
      <dsp:spPr>
        <a:xfrm>
          <a:off x="7733723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AB027-8DFB-40B4-A7E2-38F62300C00C}">
      <dsp:nvSpPr>
        <dsp:cNvPr id="0" name=""/>
        <dsp:cNvSpPr/>
      </dsp:nvSpPr>
      <dsp:spPr>
        <a:xfrm>
          <a:off x="8737290" y="0"/>
          <a:ext cx="1386734" cy="192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2024:</a:t>
          </a:r>
          <a:br>
            <a:rPr lang="en-AU" sz="1400" b="1" kern="1200" dirty="0"/>
          </a:br>
          <a:r>
            <a:rPr lang="en-AU" sz="1400" b="1" kern="1200" dirty="0"/>
            <a:t>Quantum control in strongly-coupled Non-Markovian Noise [7]</a:t>
          </a:r>
        </a:p>
      </dsp:txBody>
      <dsp:txXfrm>
        <a:off x="8737290" y="0"/>
        <a:ext cx="1386734" cy="1926902"/>
      </dsp:txXfrm>
    </dsp:sp>
    <dsp:sp modelId="{6F1D5689-1967-426F-9A4F-0C110D5C47C7}">
      <dsp:nvSpPr>
        <dsp:cNvPr id="0" name=""/>
        <dsp:cNvSpPr/>
      </dsp:nvSpPr>
      <dsp:spPr>
        <a:xfrm>
          <a:off x="9189794" y="2167764"/>
          <a:ext cx="481725" cy="48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8190C-F356-4864-B907-5AC3743DABCA}">
      <dsp:nvSpPr>
        <dsp:cNvPr id="0" name=""/>
        <dsp:cNvSpPr/>
      </dsp:nvSpPr>
      <dsp:spPr>
        <a:xfrm rot="5400000">
          <a:off x="-123018" y="123712"/>
          <a:ext cx="820120" cy="574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Step 1</a:t>
          </a:r>
        </a:p>
      </dsp:txBody>
      <dsp:txXfrm rot="-5400000">
        <a:off x="0" y="287736"/>
        <a:ext cx="574084" cy="246036"/>
      </dsp:txXfrm>
    </dsp:sp>
    <dsp:sp modelId="{65162146-CE96-46FD-AC47-CF269407776E}">
      <dsp:nvSpPr>
        <dsp:cNvPr id="0" name=""/>
        <dsp:cNvSpPr/>
      </dsp:nvSpPr>
      <dsp:spPr>
        <a:xfrm rot="5400000">
          <a:off x="2580721" y="-2005943"/>
          <a:ext cx="533078" cy="4546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Low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Create Dataset: { (control pulses, observables) }</a:t>
          </a:r>
        </a:p>
      </dsp:txBody>
      <dsp:txXfrm rot="-5400000">
        <a:off x="574085" y="26716"/>
        <a:ext cx="4520329" cy="481032"/>
      </dsp:txXfrm>
    </dsp:sp>
    <dsp:sp modelId="{7E1B969B-7F5C-4CBD-B3D3-F03E45D099B3}">
      <dsp:nvSpPr>
        <dsp:cNvPr id="0" name=""/>
        <dsp:cNvSpPr/>
      </dsp:nvSpPr>
      <dsp:spPr>
        <a:xfrm rot="5400000">
          <a:off x="-123018" y="787679"/>
          <a:ext cx="820120" cy="574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Step 2:</a:t>
          </a:r>
        </a:p>
      </dsp:txBody>
      <dsp:txXfrm rot="-5400000">
        <a:off x="0" y="951703"/>
        <a:ext cx="574084" cy="246036"/>
      </dsp:txXfrm>
    </dsp:sp>
    <dsp:sp modelId="{EEAF6196-08F1-4B56-B325-4BAF5B85DA78}">
      <dsp:nvSpPr>
        <dsp:cNvPr id="0" name=""/>
        <dsp:cNvSpPr/>
      </dsp:nvSpPr>
      <dsp:spPr>
        <a:xfrm rot="5400000">
          <a:off x="2580721" y="-1341975"/>
          <a:ext cx="533078" cy="4546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Low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Train the GB model: minimize prediction error over training dataset</a:t>
          </a:r>
        </a:p>
      </dsp:txBody>
      <dsp:txXfrm rot="-5400000">
        <a:off x="574085" y="690684"/>
        <a:ext cx="4520329" cy="481032"/>
      </dsp:txXfrm>
    </dsp:sp>
    <dsp:sp modelId="{398695C4-0D36-4C3C-8D52-793BAACEC7E1}">
      <dsp:nvSpPr>
        <dsp:cNvPr id="0" name=""/>
        <dsp:cNvSpPr/>
      </dsp:nvSpPr>
      <dsp:spPr>
        <a:xfrm rot="5400000">
          <a:off x="-123018" y="1451647"/>
          <a:ext cx="820120" cy="574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Step 3:</a:t>
          </a:r>
        </a:p>
      </dsp:txBody>
      <dsp:txXfrm rot="-5400000">
        <a:off x="0" y="1615671"/>
        <a:ext cx="574084" cy="246036"/>
      </dsp:txXfrm>
    </dsp:sp>
    <dsp:sp modelId="{0DFC76CB-C021-4832-8A0B-99C1B41DD4D9}">
      <dsp:nvSpPr>
        <dsp:cNvPr id="0" name=""/>
        <dsp:cNvSpPr/>
      </dsp:nvSpPr>
      <dsp:spPr>
        <a:xfrm rot="5400000">
          <a:off x="2580721" y="-678008"/>
          <a:ext cx="533078" cy="4546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Low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Test the GB model: Predict measurements given new voltages</a:t>
          </a:r>
        </a:p>
      </dsp:txBody>
      <dsp:txXfrm rot="-5400000">
        <a:off x="574085" y="1354651"/>
        <a:ext cx="4520329" cy="481032"/>
      </dsp:txXfrm>
    </dsp:sp>
    <dsp:sp modelId="{2F1014D7-2490-42BC-BBC3-2CE83D956AB3}">
      <dsp:nvSpPr>
        <dsp:cNvPr id="0" name=""/>
        <dsp:cNvSpPr/>
      </dsp:nvSpPr>
      <dsp:spPr>
        <a:xfrm rot="5400000">
          <a:off x="-123018" y="2115614"/>
          <a:ext cx="820120" cy="574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Step 4:</a:t>
          </a:r>
        </a:p>
      </dsp:txBody>
      <dsp:txXfrm rot="-5400000">
        <a:off x="0" y="2279638"/>
        <a:ext cx="574084" cy="246036"/>
      </dsp:txXfrm>
    </dsp:sp>
    <dsp:sp modelId="{E5C18024-03A8-493E-B60E-882D65EF9EF8}">
      <dsp:nvSpPr>
        <dsp:cNvPr id="0" name=""/>
        <dsp:cNvSpPr/>
      </dsp:nvSpPr>
      <dsp:spPr>
        <a:xfrm rot="5400000">
          <a:off x="2580721" y="-14040"/>
          <a:ext cx="533078" cy="4546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Low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Use GB to find optimal controls</a:t>
          </a:r>
        </a:p>
        <a:p>
          <a:pPr marL="171450" lvl="1" indent="-171450" algn="justLow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Test experimentally the obtained controls</a:t>
          </a:r>
        </a:p>
      </dsp:txBody>
      <dsp:txXfrm rot="-5400000">
        <a:off x="574085" y="2018619"/>
        <a:ext cx="4520329" cy="48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529AA-F2F2-4C30-82CB-0FAFC0398D6D}" type="datetimeFigureOut">
              <a:rPr lang="en-AU" smtClean="0"/>
              <a:t>28/11/2024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6BFA5-71BF-46CD-90D2-8741F28802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09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68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06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Data-Driven means based on measurements as opposed to expert-based such as DD and CPMG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Model-free: no equation </a:t>
            </a:r>
            <a:r>
              <a:rPr lang="en-AU" dirty="0" err="1"/>
              <a:t>oibrained</a:t>
            </a:r>
            <a:r>
              <a:rPr lang="en-AU" dirty="0"/>
              <a:t> for I/O or dynamics, just find the solution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Robot in environment and trying to navigate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Direct optimization: calculate fidelity in the fly experimentally then its gradient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RL: use an NN to find actions to maximize a reward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Model-Based: get an equation relating I/O and/or dynamics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AU" dirty="0"/>
              <a:t>Control is two stages: model identification then put in </a:t>
            </a:r>
            <a:r>
              <a:rPr lang="en-AU" dirty="0" err="1"/>
              <a:t>aqn</a:t>
            </a:r>
            <a:r>
              <a:rPr lang="en-AU" dirty="0"/>
              <a:t> optimization loop replacing the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25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sets of laws</a:t>
            </a:r>
          </a:p>
          <a:p>
            <a:r>
              <a:rPr lang="en-US" dirty="0"/>
              <a:t>Fit the first </a:t>
            </a:r>
          </a:p>
          <a:p>
            <a:r>
              <a:rPr lang="en-US" dirty="0"/>
              <a:t>Hamiltonian </a:t>
            </a:r>
            <a:r>
              <a:rPr lang="en-US" dirty="0" err="1"/>
              <a:t>uncertainities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7B53-63BA-A34D-BA11-91579FDFD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set of equations that do not changes</a:t>
            </a:r>
          </a:p>
          <a:p>
            <a:r>
              <a:rPr lang="en-US" dirty="0"/>
              <a:t>-- set of equations we don’t care about</a:t>
            </a:r>
          </a:p>
          <a:p>
            <a:r>
              <a:rPr lang="en-US" dirty="0"/>
              <a:t>-- This approach has been developed a long time ago in classical control engineering, we were first to apply in quantum back in 2018 with the advance of auto-differentiation methods such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7B53-63BA-A34D-BA11-91579FDFD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05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01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30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7B53-63BA-A34D-BA11-91579FDFD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BFA5-71BF-46CD-90D2-8741F28802B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18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CC1FD1-6076-4C62-91D8-5FF744C42B09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695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84B-CEC1-4886-ABCC-9FE0CCA7E96E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40287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84B-CEC1-4886-ABCC-9FE0CCA7E96E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12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84B-CEC1-4886-ABCC-9FE0CCA7E96E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12752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4E3F-4AC7-4C2C-A878-3431E6FB2501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84B-CEC1-4886-ABCC-9FE0CCA7E96E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43744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84B-CEC1-4886-ABCC-9FE0CCA7E96E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31013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0495-080A-4EA7-BB80-39B50A9A8127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8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FAC-A297-43F0-87B9-DC8B3DD4148F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740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94A9-ED16-4208-B076-FAB5475A5BEA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6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29BB-3BAF-4B45-8039-CADCB5CE4EA2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6F05-721F-4158-83C7-DB0BC25EEB5C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3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2745-8775-469B-A95D-6F3D35EE1398}" type="datetime1">
              <a:rPr lang="en-AU" smtClean="0"/>
              <a:t>28/11/2024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97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52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4682-FB08-456D-B3E1-0F65598790F8}" type="datetime1">
              <a:rPr lang="en-AU" smtClean="0"/>
              <a:t>28/11/2024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947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F6E6-C156-43A3-A6F1-CE9CCF7F541F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245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80E3-298C-4C94-BCDD-A138DCCBA9D2}" type="datetime1">
              <a:rPr lang="en-AU" smtClean="0"/>
              <a:t>28/11/2024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55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889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49401"/>
            <a:ext cx="9905999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5394" y="6427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684B-CEC1-4886-ABCC-9FE0CCA7E96E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070" y="642302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FCD0-6178-4173-AE3B-5D9EC4929A32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48" name="Picture 2" descr="RMIT logo.png">
            <a:extLst>
              <a:ext uri="{FF2B5EF4-FFF2-40B4-BE49-F238E27FC236}">
                <a16:creationId xmlns:a16="http://schemas.microsoft.com/office/drawing/2014/main" id="{9AC3BC43-0F97-B3E4-BE3B-DBCC04975CA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99112"/>
            <a:ext cx="122253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QPL_logo_g-01.png">
            <a:extLst>
              <a:ext uri="{FF2B5EF4-FFF2-40B4-BE49-F238E27FC236}">
                <a16:creationId xmlns:a16="http://schemas.microsoft.com/office/drawing/2014/main" id="{807331B5-9B5E-C680-79FC-1960A09F8A3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04" y="8713"/>
            <a:ext cx="122194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0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6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2.png"/><Relationship Id="rId18" Type="http://schemas.openxmlformats.org/officeDocument/2006/relationships/image" Target="../media/image47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44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23.svg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384" y="1376310"/>
            <a:ext cx="10514152" cy="1990638"/>
          </a:xfrm>
        </p:spPr>
        <p:txBody>
          <a:bodyPr>
            <a:noAutofit/>
          </a:bodyPr>
          <a:lstStyle/>
          <a:p>
            <a:pPr algn="ctr"/>
            <a:r>
              <a:rPr lang="en-AU" sz="4000" dirty="0"/>
              <a:t>Graybox Quantum System Identification and Control</a:t>
            </a:r>
            <a:endParaRPr lang="en-AU" sz="2800" dirty="0"/>
          </a:p>
        </p:txBody>
      </p:sp>
      <p:pic>
        <p:nvPicPr>
          <p:cNvPr id="15" name="Picture 35">
            <a:extLst>
              <a:ext uri="{FF2B5EF4-FFF2-40B4-BE49-F238E27FC236}">
                <a16:creationId xmlns:a16="http://schemas.microsoft.com/office/drawing/2014/main" id="{03329342-F2EB-4FD9-949F-E7E30C164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00" y="6365649"/>
            <a:ext cx="1932418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RMIT logo.png">
            <a:extLst>
              <a:ext uri="{FF2B5EF4-FFF2-40B4-BE49-F238E27FC236}">
                <a16:creationId xmlns:a16="http://schemas.microsoft.com/office/drawing/2014/main" id="{E79BFABE-0AB8-42B3-A42E-83F5A8817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10" y="6365649"/>
            <a:ext cx="122253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QPL_logo_g-01.png">
            <a:extLst>
              <a:ext uri="{FF2B5EF4-FFF2-40B4-BE49-F238E27FC236}">
                <a16:creationId xmlns:a16="http://schemas.microsoft.com/office/drawing/2014/main" id="{4EE4F2F0-4BC9-4433-B3CC-2E511A7FB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81" y="6365649"/>
            <a:ext cx="122194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B61CCACA-A2C6-4A74-80F9-91A3E23667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65" y="6365649"/>
            <a:ext cx="20330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1FD8DE9-F4CD-4D87-BE5A-8909D7B9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60" y="6365649"/>
            <a:ext cx="127802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D811C76-EC82-457F-8445-D560BF239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673" y="3994374"/>
            <a:ext cx="8791575" cy="1655762"/>
          </a:xfrm>
        </p:spPr>
        <p:txBody>
          <a:bodyPr/>
          <a:lstStyle/>
          <a:p>
            <a:pPr algn="ctr"/>
            <a:r>
              <a:rPr lang="en-AU" dirty="0"/>
              <a:t>Dr. Akram Youssry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153B9-DAB1-E5B0-8685-9953E93C002F}"/>
              </a:ext>
            </a:extLst>
          </p:cNvPr>
          <p:cNvSpPr txBox="1"/>
          <p:nvPr/>
        </p:nvSpPr>
        <p:spPr>
          <a:xfrm>
            <a:off x="2386380" y="170401"/>
            <a:ext cx="834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33C4E"/>
                </a:solidFill>
                <a:effectLst/>
                <a:latin typeface="var(--awb-text-font-family)"/>
              </a:rPr>
              <a:t>8</a:t>
            </a:r>
            <a:r>
              <a:rPr lang="en-US" b="0" i="0" baseline="30000" dirty="0">
                <a:solidFill>
                  <a:srgbClr val="333C4E"/>
                </a:solidFill>
                <a:effectLst/>
                <a:latin typeface="var(--awb-text-font-family)"/>
              </a:rPr>
              <a:t>th</a:t>
            </a:r>
            <a:r>
              <a:rPr lang="en-US" b="0" i="0" dirty="0">
                <a:solidFill>
                  <a:srgbClr val="333C4E"/>
                </a:solidFill>
                <a:effectLst/>
                <a:latin typeface="var(--awb-text-font-family)"/>
              </a:rPr>
              <a:t> International Conference on</a:t>
            </a:r>
          </a:p>
          <a:p>
            <a:pPr algn="ctr"/>
            <a:r>
              <a:rPr lang="en-US" b="1" i="0" dirty="0">
                <a:solidFill>
                  <a:srgbClr val="333C4E"/>
                </a:solidFill>
                <a:effectLst/>
                <a:latin typeface="var(--h1_typography-font-family)"/>
              </a:rPr>
              <a:t>Quantum Techniques in Machine Learning</a:t>
            </a:r>
          </a:p>
          <a:p>
            <a:pPr algn="ctr"/>
            <a:r>
              <a:rPr lang="en-US" b="0" i="0" dirty="0">
                <a:solidFill>
                  <a:srgbClr val="333C4E"/>
                </a:solidFill>
                <a:effectLst/>
                <a:latin typeface="var(--awb-text-font-family)"/>
              </a:rPr>
              <a:t>University of Melbourne | Melbourne, Australia | 25-29 November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49659-7C25-ABD1-88BB-F0A2DF37F6C9}"/>
              </a:ext>
            </a:extLst>
          </p:cNvPr>
          <p:cNvSpPr txBox="1"/>
          <p:nvPr/>
        </p:nvSpPr>
        <p:spPr>
          <a:xfrm>
            <a:off x="1866739" y="4908575"/>
            <a:ext cx="9387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Quantum Photonics Laboratory and Centre for Quantum Computation and Communication Technology</a:t>
            </a:r>
          </a:p>
          <a:p>
            <a:pPr algn="ctr"/>
            <a:r>
              <a:rPr lang="en-AU" dirty="0"/>
              <a:t> RMIT University | Melbourne, Australia</a:t>
            </a:r>
          </a:p>
          <a:p>
            <a:pPr algn="ctr"/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34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E59D-FBB3-C820-05ED-C6DF82F6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Quantum Control </a:t>
            </a:r>
            <a:r>
              <a:rPr lang="en-US" dirty="0"/>
              <a:t>in the presence of strongly coupled non-</a:t>
            </a:r>
            <a:r>
              <a:rPr lang="en-US" dirty="0" err="1"/>
              <a:t>markovian</a:t>
            </a:r>
            <a:r>
              <a:rPr lang="en-US" dirty="0"/>
              <a:t> noise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1A64F-B33F-1BEC-FB71-12D51C09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5077-B10F-DEF1-792A-AFC25F48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10</a:t>
            </a:fld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086C6-9F4A-E076-65DD-5176B01699FB}"/>
              </a:ext>
            </a:extLst>
          </p:cNvPr>
          <p:cNvSpPr txBox="1"/>
          <p:nvPr/>
        </p:nvSpPr>
        <p:spPr>
          <a:xfrm>
            <a:off x="1197417" y="1238246"/>
            <a:ext cx="610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</a:t>
            </a:r>
            <a:r>
              <a:rPr lang="en-AU" dirty="0" err="1"/>
              <a:t>Auza</a:t>
            </a:r>
            <a:r>
              <a:rPr lang="en-AU" dirty="0"/>
              <a:t>, A Youssry, GA Paz-Silva, A </a:t>
            </a:r>
            <a:r>
              <a:rPr lang="en-AU" dirty="0" err="1"/>
              <a:t>Peruzzo</a:t>
            </a:r>
            <a:r>
              <a:rPr lang="en-AU" dirty="0"/>
              <a:t> arXiv:2404.19251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EF556C-6B4B-B9B6-4E38-3BFDD4F85F07}"/>
                  </a:ext>
                </a:extLst>
              </p:cNvPr>
              <p:cNvSpPr txBox="1"/>
              <p:nvPr/>
            </p:nvSpPr>
            <p:spPr>
              <a:xfrm>
                <a:off x="1638847" y="2202842"/>
                <a:ext cx="9166657" cy="5924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ctrl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A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ctrl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A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EF556C-6B4B-B9B6-4E38-3BFDD4F85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47" y="2202842"/>
                <a:ext cx="9166657" cy="5924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be 5">
            <a:extLst>
              <a:ext uri="{FF2B5EF4-FFF2-40B4-BE49-F238E27FC236}">
                <a16:creationId xmlns:a16="http://schemas.microsoft.com/office/drawing/2014/main" id="{40049290-EC1F-A06B-5BEE-D6150F5828E3}"/>
              </a:ext>
            </a:extLst>
          </p:cNvPr>
          <p:cNvSpPr/>
          <p:nvPr/>
        </p:nvSpPr>
        <p:spPr>
          <a:xfrm>
            <a:off x="5005158" y="1888152"/>
            <a:ext cx="956008" cy="1066972"/>
          </a:xfrm>
          <a:prstGeom prst="cube">
            <a:avLst/>
          </a:prstGeom>
          <a:solidFill>
            <a:schemeClr val="dk1">
              <a:alpha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EBB1992A-E36F-0994-B291-25BEE6E816EA}"/>
              </a:ext>
            </a:extLst>
          </p:cNvPr>
          <p:cNvSpPr/>
          <p:nvPr/>
        </p:nvSpPr>
        <p:spPr>
          <a:xfrm>
            <a:off x="5961165" y="1872286"/>
            <a:ext cx="3669063" cy="1066972"/>
          </a:xfrm>
          <a:prstGeom prst="cube">
            <a:avLst>
              <a:gd name="adj" fmla="val 14681"/>
            </a:avLst>
          </a:prstGeom>
          <a:solidFill>
            <a:schemeClr val="lt1">
              <a:alpha val="5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9FCC1D19-B389-FE88-CDFB-040CE7B0A2C7}"/>
              </a:ext>
            </a:extLst>
          </p:cNvPr>
          <p:cNvSpPr/>
          <p:nvPr/>
        </p:nvSpPr>
        <p:spPr>
          <a:xfrm>
            <a:off x="2359902" y="1888152"/>
            <a:ext cx="1975104" cy="1126183"/>
          </a:xfrm>
          <a:prstGeom prst="cube">
            <a:avLst/>
          </a:prstGeom>
          <a:gradFill>
            <a:gsLst>
              <a:gs pos="0">
                <a:schemeClr val="dk1">
                  <a:tint val="58000"/>
                  <a:satMod val="108000"/>
                  <a:lumMod val="110000"/>
                  <a:alpha val="50000"/>
                </a:schemeClr>
              </a:gs>
              <a:gs pos="100000">
                <a:schemeClr val="dk1">
                  <a:tint val="81000"/>
                  <a:satMod val="109000"/>
                  <a:lumMod val="105000"/>
                </a:schemeClr>
              </a:gs>
            </a:gsLst>
          </a:gradFill>
          <a:ln>
            <a:solidFill>
              <a:schemeClr val="dk1">
                <a:alpha val="96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A4AFC-803D-204C-0986-9F5EC603C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" t="6041" r="6798"/>
          <a:stretch/>
        </p:blipFill>
        <p:spPr>
          <a:xfrm>
            <a:off x="1638847" y="3843666"/>
            <a:ext cx="3943787" cy="266297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63431E7-BE20-D298-24CF-EF1883739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49452"/>
              </p:ext>
            </p:extLst>
          </p:nvPr>
        </p:nvGraphicFramePr>
        <p:xfrm>
          <a:off x="6055563" y="3843666"/>
          <a:ext cx="5120437" cy="281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62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E59D-FBB3-C820-05ED-C6DF82F6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Quantum Control </a:t>
            </a:r>
            <a:r>
              <a:rPr lang="en-US" dirty="0"/>
              <a:t>in the presence of strongly coupled non-</a:t>
            </a:r>
            <a:r>
              <a:rPr lang="en-US" dirty="0" err="1"/>
              <a:t>markovian</a:t>
            </a:r>
            <a:r>
              <a:rPr lang="en-US" dirty="0"/>
              <a:t> noise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1A64F-B33F-1BEC-FB71-12D51C09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5077-B10F-DEF1-792A-AFC25F48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11</a:t>
            </a:fld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086C6-9F4A-E076-65DD-5176B01699FB}"/>
              </a:ext>
            </a:extLst>
          </p:cNvPr>
          <p:cNvSpPr txBox="1"/>
          <p:nvPr/>
        </p:nvSpPr>
        <p:spPr>
          <a:xfrm>
            <a:off x="1197417" y="1238246"/>
            <a:ext cx="610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</a:t>
            </a:r>
            <a:r>
              <a:rPr lang="en-AU" dirty="0" err="1"/>
              <a:t>Auza</a:t>
            </a:r>
            <a:r>
              <a:rPr lang="en-AU" dirty="0"/>
              <a:t>, A Youssry, GA Paz-Silva, A </a:t>
            </a:r>
            <a:r>
              <a:rPr lang="en-AU" dirty="0" err="1"/>
              <a:t>Peruzzo</a:t>
            </a:r>
            <a:r>
              <a:rPr lang="en-AU" dirty="0"/>
              <a:t> arXiv:2404.19251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2E8AFE-D9CC-10F7-5C15-F2B54B469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55" r="32551"/>
          <a:stretch/>
        </p:blipFill>
        <p:spPr>
          <a:xfrm>
            <a:off x="5225751" y="2441684"/>
            <a:ext cx="6945011" cy="37579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DF6C29C-9E98-0A96-E7F7-D4AE78DE163E}"/>
              </a:ext>
            </a:extLst>
          </p:cNvPr>
          <p:cNvGrpSpPr/>
          <p:nvPr/>
        </p:nvGrpSpPr>
        <p:grpSpPr>
          <a:xfrm>
            <a:off x="0" y="1783317"/>
            <a:ext cx="5237196" cy="5074683"/>
            <a:chOff x="749474" y="2059556"/>
            <a:chExt cx="4509677" cy="43697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ADEF2D-64EA-512F-57FB-42FBAD4F3432}"/>
                </a:ext>
              </a:extLst>
            </p:cNvPr>
            <p:cNvSpPr/>
            <p:nvPr/>
          </p:nvSpPr>
          <p:spPr>
            <a:xfrm>
              <a:off x="749474" y="2059556"/>
              <a:ext cx="4509677" cy="4369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8655E49-FE76-10D2-361E-251A55768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67762" y="2072095"/>
              <a:ext cx="4473101" cy="4344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4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28BD-9D9F-4021-BDB5-FFDDB6D2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898"/>
            <a:ext cx="10380027" cy="1478570"/>
          </a:xfrm>
        </p:spPr>
        <p:txBody>
          <a:bodyPr/>
          <a:lstStyle/>
          <a:p>
            <a:r>
              <a:rPr lang="en-AU" dirty="0"/>
              <a:t>Experimental Graybox for a photonic circuit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846A-5A57-45A4-8DDD-8DB85CC9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94A9-ED16-4208-B076-FAB5475A5BEA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C9C2A-68AF-4D02-89C3-B6F06A6E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12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8BF99-9527-4728-8EC2-E117C6B63587}"/>
              </a:ext>
            </a:extLst>
          </p:cNvPr>
          <p:cNvSpPr txBox="1"/>
          <p:nvPr/>
        </p:nvSpPr>
        <p:spPr>
          <a:xfrm>
            <a:off x="1176312" y="960078"/>
            <a:ext cx="738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A Youssry et al., </a:t>
            </a:r>
            <a:r>
              <a:rPr lang="en-AU" sz="1800" dirty="0" err="1"/>
              <a:t>npj</a:t>
            </a:r>
            <a:r>
              <a:rPr lang="en-AU" sz="1800" dirty="0"/>
              <a:t> Quantum Information 10 (9) 2024. 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88B0AFD-53F8-442A-A972-A125EF11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3" y="1332389"/>
            <a:ext cx="7943996" cy="508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E59CE0-282A-C889-AFAF-53B390FE6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" r="1916" b="45980"/>
          <a:stretch/>
        </p:blipFill>
        <p:spPr>
          <a:xfrm>
            <a:off x="0" y="1340088"/>
            <a:ext cx="4230857" cy="208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4FABE-C131-45EF-4BB9-F70226CD5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" t="59461" r="7360" b="-274"/>
          <a:stretch/>
        </p:blipFill>
        <p:spPr>
          <a:xfrm>
            <a:off x="0" y="3429045"/>
            <a:ext cx="4228040" cy="16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7382-6035-FFCE-C36C-C1870001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898"/>
            <a:ext cx="10185399" cy="1478570"/>
          </a:xfrm>
        </p:spPr>
        <p:txBody>
          <a:bodyPr/>
          <a:lstStyle/>
          <a:p>
            <a:r>
              <a:rPr lang="en-AU" dirty="0"/>
              <a:t>Experimental Graybox for a photonic circuit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94A7B-FB9D-E992-5977-91655A16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3879F-7F09-F804-8D76-237D83AB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13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A36FB-CD07-4D27-1AB9-588E973FE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" r="1916" b="45980"/>
          <a:stretch/>
        </p:blipFill>
        <p:spPr>
          <a:xfrm>
            <a:off x="3711109" y="1349514"/>
            <a:ext cx="4766606" cy="2353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82C01-48DD-8438-7EF7-5A24B4D88ACA}"/>
                  </a:ext>
                </a:extLst>
              </p:cNvPr>
              <p:cNvSpPr txBox="1"/>
              <p:nvPr/>
            </p:nvSpPr>
            <p:spPr>
              <a:xfrm>
                <a:off x="862011" y="4756063"/>
                <a:ext cx="10185399" cy="7622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limLoc m:val="undOvr"/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AU" sz="32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𝐺𝐵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82C01-48DD-8438-7EF7-5A24B4D8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1" y="4756063"/>
                <a:ext cx="10185399" cy="762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09B5427-9CBF-76EF-6728-1C3A0BC2256E}"/>
              </a:ext>
            </a:extLst>
          </p:cNvPr>
          <p:cNvSpPr/>
          <p:nvPr/>
        </p:nvSpPr>
        <p:spPr>
          <a:xfrm>
            <a:off x="5168900" y="2222344"/>
            <a:ext cx="1858962" cy="1206656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E921D988-86A9-0C1E-2FF5-CFBCB59BB9FE}"/>
              </a:ext>
            </a:extLst>
          </p:cNvPr>
          <p:cNvSpPr/>
          <p:nvPr/>
        </p:nvSpPr>
        <p:spPr>
          <a:xfrm>
            <a:off x="862011" y="3428999"/>
            <a:ext cx="10185399" cy="539743"/>
          </a:xfrm>
          <a:prstGeom prst="trapezoid">
            <a:avLst>
              <a:gd name="adj" fmla="val 674971"/>
            </a:avLst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A47A16-0E46-CFBC-73C0-E02CC00988C9}"/>
                  </a:ext>
                </a:extLst>
              </p:cNvPr>
              <p:cNvSpPr txBox="1"/>
              <p:nvPr/>
            </p:nvSpPr>
            <p:spPr>
              <a:xfrm>
                <a:off x="862012" y="3956042"/>
                <a:ext cx="10185399" cy="7078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4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AU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4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4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AU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4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e>
                      </m:d>
                      <m:r>
                        <a:rPr lang="en-A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A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A47A16-0E46-CFBC-73C0-E02CC0098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2" y="3956042"/>
                <a:ext cx="1018539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FA414A-2A40-1915-4D3D-2DC855ED96C4}"/>
              </a:ext>
            </a:extLst>
          </p:cNvPr>
          <p:cNvSpPr txBox="1"/>
          <p:nvPr/>
        </p:nvSpPr>
        <p:spPr>
          <a:xfrm>
            <a:off x="1176313" y="960078"/>
            <a:ext cx="730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A Youssry et al., </a:t>
            </a:r>
            <a:r>
              <a:rPr lang="en-AU" sz="1800" dirty="0" err="1"/>
              <a:t>npj</a:t>
            </a:r>
            <a:r>
              <a:rPr lang="en-AU" sz="1800" dirty="0"/>
              <a:t> Quantum Information 10 (9) 2024.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D649F1-429F-53F7-4EFF-0E7CFD4CC58A}"/>
              </a:ext>
            </a:extLst>
          </p:cNvPr>
          <p:cNvCxnSpPr/>
          <p:nvPr/>
        </p:nvCxnSpPr>
        <p:spPr>
          <a:xfrm>
            <a:off x="4339389" y="1676400"/>
            <a:ext cx="82951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72A76D-E1D1-1EFF-13B5-32219C0C5BCD}"/>
                  </a:ext>
                </a:extLst>
              </p:cNvPr>
              <p:cNvSpPr txBox="1"/>
              <p:nvPr/>
            </p:nvSpPr>
            <p:spPr>
              <a:xfrm>
                <a:off x="4427280" y="1242759"/>
                <a:ext cx="46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72A76D-E1D1-1EFF-13B5-32219C0C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80" y="1242759"/>
                <a:ext cx="4633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73658B-5E08-B2C9-B1D4-A8030CDB7A06}"/>
                  </a:ext>
                </a:extLst>
              </p:cNvPr>
              <p:cNvSpPr txBox="1"/>
              <p:nvPr/>
            </p:nvSpPr>
            <p:spPr>
              <a:xfrm>
                <a:off x="2600699" y="5628173"/>
                <a:ext cx="6708021" cy="10077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3200" b="0" i="0" smtClean="0">
                              <a:latin typeface="Cambria Math" panose="02040503050406030204" pitchFamily="18" charset="0"/>
                            </a:rPr>
                            <m:t>GB</m:t>
                          </m:r>
                        </m:sub>
                      </m:sSub>
                      <m:d>
                        <m:d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AU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AU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AU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  <m:e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A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AU" sz="32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AU" sz="3200" b="1" i="1"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d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73658B-5E08-B2C9-B1D4-A8030CDB7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99" y="5628173"/>
                <a:ext cx="6708021" cy="1007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3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F01C-31BE-46D7-8BD9-00578878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11B5-37DE-447B-AE4C-07AE51F5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161142"/>
            <a:ext cx="7541364" cy="5696857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Identification:</a:t>
            </a:r>
          </a:p>
          <a:p>
            <a:pPr lvl="1" algn="just"/>
            <a:r>
              <a:rPr lang="en-AU" dirty="0"/>
              <a:t>Whitebox: Full </a:t>
            </a:r>
            <a:r>
              <a:rPr lang="en-US" dirty="0"/>
              <a:t>Physics</a:t>
            </a:r>
            <a:endParaRPr lang="en-AU" dirty="0"/>
          </a:p>
          <a:p>
            <a:pPr lvl="1" algn="just"/>
            <a:r>
              <a:rPr lang="en-AU" dirty="0"/>
              <a:t>Blackbox:  </a:t>
            </a:r>
            <a:r>
              <a:rPr lang="en-US" dirty="0"/>
              <a:t>No Physics</a:t>
            </a:r>
            <a:endParaRPr lang="en-AU" dirty="0"/>
          </a:p>
          <a:p>
            <a:pPr lvl="1" algn="just"/>
            <a:r>
              <a:rPr lang="en-AU" dirty="0" err="1"/>
              <a:t>Graybox</a:t>
            </a:r>
            <a:r>
              <a:rPr lang="en-AU" dirty="0"/>
              <a:t>:  Selectable Physics</a:t>
            </a:r>
          </a:p>
          <a:p>
            <a:pPr algn="just"/>
            <a:r>
              <a:rPr lang="en-AU" dirty="0"/>
              <a:t>Control an extremely noisy device using Graybox</a:t>
            </a:r>
          </a:p>
          <a:p>
            <a:pPr algn="just"/>
            <a:r>
              <a:rPr lang="en-AU" dirty="0"/>
              <a:t>Learn unknown physics of a device using Graybox</a:t>
            </a:r>
          </a:p>
          <a:p>
            <a:pPr algn="just"/>
            <a:r>
              <a:rPr lang="en-AU" dirty="0"/>
              <a:t>Challenges:</a:t>
            </a:r>
          </a:p>
          <a:p>
            <a:pPr lvl="1" algn="just"/>
            <a:r>
              <a:rPr lang="en-AU" dirty="0"/>
              <a:t>Dataset collection (experiment versus simulations)</a:t>
            </a:r>
          </a:p>
          <a:p>
            <a:pPr lvl="1" algn="just"/>
            <a:r>
              <a:rPr lang="en-AU" dirty="0"/>
              <a:t>Computational efficiency</a:t>
            </a:r>
          </a:p>
          <a:p>
            <a:pPr algn="just"/>
            <a:r>
              <a:rPr lang="en-US" dirty="0"/>
              <a:t>Next: Graybox for </a:t>
            </a:r>
            <a:r>
              <a:rPr lang="en-US" dirty="0" err="1"/>
              <a:t>qudits</a:t>
            </a:r>
            <a:r>
              <a:rPr lang="en-US"/>
              <a:t> [Poster </a:t>
            </a:r>
            <a:r>
              <a:rPr lang="en-US" dirty="0"/>
              <a:t>251 by Yule </a:t>
            </a:r>
            <a:r>
              <a:rPr lang="en-US" dirty="0" err="1"/>
              <a:t>Mattiaccio</a:t>
            </a:r>
            <a:r>
              <a:rPr lang="en-US" dirty="0"/>
              <a:t>]</a:t>
            </a:r>
            <a:endParaRPr lang="en-AU" dirty="0"/>
          </a:p>
          <a:p>
            <a:pPr lvl="1" algn="just"/>
            <a:endParaRPr lang="en-AU" dirty="0"/>
          </a:p>
          <a:p>
            <a:pPr lvl="1" algn="just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62B70-2A43-464C-A307-FCAAD5E5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D20-896C-BB46-B078-E4F20777369C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507703-E322-33E0-2892-84B4520E660E}"/>
              </a:ext>
            </a:extLst>
          </p:cNvPr>
          <p:cNvGrpSpPr/>
          <p:nvPr/>
        </p:nvGrpSpPr>
        <p:grpSpPr>
          <a:xfrm>
            <a:off x="8674100" y="2661399"/>
            <a:ext cx="3517900" cy="1622289"/>
            <a:chOff x="5441298" y="4718661"/>
            <a:chExt cx="4045088" cy="186540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28DEED-3AB5-EC5D-2D13-BFB89C519CB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8265072" y="5109550"/>
              <a:ext cx="78230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58C8D-737C-7158-ACFD-72BA14D592ED}"/>
                </a:ext>
              </a:extLst>
            </p:cNvPr>
            <p:cNvSpPr/>
            <p:nvPr/>
          </p:nvSpPr>
          <p:spPr>
            <a:xfrm>
              <a:off x="6506046" y="4718661"/>
              <a:ext cx="1759026" cy="7817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6259DF-A42E-311D-F581-BED0BE5449B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8268976" y="6070010"/>
              <a:ext cx="812596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5DF23E-0812-19D3-169F-066FE5C956E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5545012" y="5109550"/>
              <a:ext cx="96103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23B806-E26D-5591-6A91-721121A1BE15}"/>
                </a:ext>
              </a:extLst>
            </p:cNvPr>
            <p:cNvSpPr/>
            <p:nvPr/>
          </p:nvSpPr>
          <p:spPr>
            <a:xfrm>
              <a:off x="6509950" y="5679122"/>
              <a:ext cx="1759026" cy="7817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7BDCF4-8499-1D0D-1533-E0FD770F749E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545012" y="6070010"/>
              <a:ext cx="964938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A8E9B7-4704-B5E8-13EA-1347722553C6}"/>
                </a:ext>
              </a:extLst>
            </p:cNvPr>
            <p:cNvGrpSpPr/>
            <p:nvPr/>
          </p:nvGrpSpPr>
          <p:grpSpPr>
            <a:xfrm>
              <a:off x="6873371" y="4810660"/>
              <a:ext cx="1036735" cy="597777"/>
              <a:chOff x="5660017" y="3466373"/>
              <a:chExt cx="1036735" cy="597777"/>
            </a:xfrm>
          </p:grpSpPr>
          <p:pic>
            <p:nvPicPr>
              <p:cNvPr id="18" name="Graphic 17" descr="Processor with solid fill">
                <a:extLst>
                  <a:ext uri="{FF2B5EF4-FFF2-40B4-BE49-F238E27FC236}">
                    <a16:creationId xmlns:a16="http://schemas.microsoft.com/office/drawing/2014/main" id="{ADA86A2E-96AD-B6A1-B2A8-AF4300396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60017" y="3466373"/>
                <a:ext cx="597777" cy="597777"/>
              </a:xfrm>
              <a:prstGeom prst="rect">
                <a:avLst/>
              </a:prstGeom>
            </p:spPr>
          </p:pic>
          <p:pic>
            <p:nvPicPr>
              <p:cNvPr id="19" name="Graphic 18" descr="Microscope with solid fill">
                <a:extLst>
                  <a:ext uri="{FF2B5EF4-FFF2-40B4-BE49-F238E27FC236}">
                    <a16:creationId xmlns:a16="http://schemas.microsoft.com/office/drawing/2014/main" id="{EA68930C-432D-03E6-7C1D-622E08E7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65901" y="3478742"/>
                <a:ext cx="530851" cy="530851"/>
              </a:xfrm>
              <a:prstGeom prst="rect">
                <a:avLst/>
              </a:prstGeom>
            </p:spPr>
          </p:pic>
        </p:grpSp>
        <p:pic>
          <p:nvPicPr>
            <p:cNvPr id="14" name="Graphic 13" descr="Robot with solid fill">
              <a:extLst>
                <a:ext uri="{FF2B5EF4-FFF2-40B4-BE49-F238E27FC236}">
                  <a16:creationId xmlns:a16="http://schemas.microsoft.com/office/drawing/2014/main" id="{D0B6AECE-EBCE-7DF3-EE90-F4EAD7B5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31127" y="5741998"/>
              <a:ext cx="637849" cy="637849"/>
            </a:xfrm>
            <a:prstGeom prst="rect">
              <a:avLst/>
            </a:prstGeom>
          </p:spPr>
        </p:pic>
        <p:pic>
          <p:nvPicPr>
            <p:cNvPr id="15" name="Graphic 14" descr="Normal Distribution with solid fill">
              <a:extLst>
                <a:ext uri="{FF2B5EF4-FFF2-40B4-BE49-F238E27FC236}">
                  <a16:creationId xmlns:a16="http://schemas.microsoft.com/office/drawing/2014/main" id="{6DE553C7-14DF-CEC7-A8A6-67E768B6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41298" y="5125792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omputer with solid fill">
              <a:extLst>
                <a:ext uri="{FF2B5EF4-FFF2-40B4-BE49-F238E27FC236}">
                  <a16:creationId xmlns:a16="http://schemas.microsoft.com/office/drawing/2014/main" id="{591BF0E6-2B3A-82A8-BF9E-0A275A6E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46989" y="5669664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Speedometer Low with solid fill">
              <a:extLst>
                <a:ext uri="{FF2B5EF4-FFF2-40B4-BE49-F238E27FC236}">
                  <a16:creationId xmlns:a16="http://schemas.microsoft.com/office/drawing/2014/main" id="{62D3FFE7-7029-8483-D9AE-83C4510A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71986" y="5155610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1CF3EFF-EA75-EDFB-8A40-043EC56F62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43604" y="647592"/>
            <a:ext cx="1191600" cy="11916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73107D9-FBFA-8085-4127-8FA5AD3C3D8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3604" y="4687645"/>
            <a:ext cx="1191600" cy="1191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33545E-8603-CB7B-9896-D889EE3D76F7}"/>
              </a:ext>
            </a:extLst>
          </p:cNvPr>
          <p:cNvSpPr txBox="1"/>
          <p:nvPr/>
        </p:nvSpPr>
        <p:spPr>
          <a:xfrm>
            <a:off x="8991480" y="5825776"/>
            <a:ext cx="2895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A Youssry et al., </a:t>
            </a:r>
            <a:r>
              <a:rPr lang="en-AU" sz="1800" dirty="0" err="1"/>
              <a:t>npj</a:t>
            </a:r>
            <a:r>
              <a:rPr lang="en-AU" sz="1800" dirty="0"/>
              <a:t> Quantum Information 10 (9) 2024.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377C8A-7560-4043-0CDC-298903CDB6CE}"/>
              </a:ext>
            </a:extLst>
          </p:cNvPr>
          <p:cNvSpPr txBox="1"/>
          <p:nvPr/>
        </p:nvSpPr>
        <p:spPr>
          <a:xfrm>
            <a:off x="8835121" y="1758361"/>
            <a:ext cx="3208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</a:t>
            </a:r>
            <a:r>
              <a:rPr lang="en-AU" dirty="0" err="1"/>
              <a:t>Auza</a:t>
            </a:r>
            <a:r>
              <a:rPr lang="en-AU" dirty="0"/>
              <a:t>, A Youssry, GA Paz-Silva, A </a:t>
            </a:r>
            <a:r>
              <a:rPr lang="en-AU" dirty="0" err="1"/>
              <a:t>Peruzzo</a:t>
            </a:r>
            <a:r>
              <a:rPr lang="en-AU" dirty="0"/>
              <a:t> arXiv:2404.19251</a:t>
            </a:r>
          </a:p>
        </p:txBody>
      </p:sp>
    </p:spTree>
    <p:extLst>
      <p:ext uri="{BB962C8B-B14F-4D97-AF65-F5344CB8AC3E}">
        <p14:creationId xmlns:p14="http://schemas.microsoft.com/office/powerpoint/2010/main" val="13925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689F-97A9-E537-FBB1-73A2097A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0926-0589-413C-E0D3-A6E1E1B81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dirty="0"/>
              <a:t>Thanks to my colleagues and collaborators: </a:t>
            </a:r>
            <a:r>
              <a:rPr lang="en-AU" dirty="0" err="1"/>
              <a:t>Arinta</a:t>
            </a:r>
            <a:r>
              <a:rPr lang="en-AU" dirty="0"/>
              <a:t> </a:t>
            </a:r>
            <a:r>
              <a:rPr lang="en-AU" dirty="0" err="1"/>
              <a:t>Auza</a:t>
            </a:r>
            <a:r>
              <a:rPr lang="en-AU" dirty="0"/>
              <a:t>, Gerardo Paz-Silva </a:t>
            </a:r>
            <a:r>
              <a:rPr lang="en-AU" sz="2400" dirty="0"/>
              <a:t>Yang Yang, Robert J. Chapman, Ben Haylock, Francesco </a:t>
            </a:r>
            <a:r>
              <a:rPr lang="en-AU" sz="2400" dirty="0" err="1"/>
              <a:t>Lenzini</a:t>
            </a:r>
            <a:r>
              <a:rPr lang="en-AU" sz="2400" dirty="0"/>
              <a:t>, Mirko </a:t>
            </a:r>
            <a:r>
              <a:rPr lang="en-AU" sz="2400" dirty="0" err="1"/>
              <a:t>Lobino</a:t>
            </a:r>
            <a:r>
              <a:rPr lang="en-AU" sz="2400" dirty="0"/>
              <a:t>, Alberto </a:t>
            </a:r>
            <a:r>
              <a:rPr lang="en-AU" sz="2400" dirty="0" err="1"/>
              <a:t>Peruzzo</a:t>
            </a:r>
            <a:r>
              <a:rPr lang="en-AU" sz="2400" dirty="0"/>
              <a:t>, Hendra </a:t>
            </a:r>
            <a:r>
              <a:rPr lang="en-AU" sz="2400" dirty="0" err="1"/>
              <a:t>Nurdin</a:t>
            </a:r>
            <a:r>
              <a:rPr lang="en-AU" sz="2400" dirty="0"/>
              <a:t>, Yule </a:t>
            </a:r>
            <a:r>
              <a:rPr lang="en-AU" sz="2400" dirty="0" err="1"/>
              <a:t>Mayevsky-Mattiaccio</a:t>
            </a:r>
            <a:r>
              <a:rPr lang="en-AU" sz="2400" dirty="0"/>
              <a:t>, Ritik Sareen, Chris </a:t>
            </a:r>
            <a:r>
              <a:rPr lang="en-AU" sz="2400" dirty="0" err="1"/>
              <a:t>Ferrie</a:t>
            </a:r>
            <a:r>
              <a:rPr lang="en-AU" sz="2400" dirty="0"/>
              <a:t>, Marco </a:t>
            </a:r>
            <a:r>
              <a:rPr lang="en-AU" sz="2400" dirty="0" err="1"/>
              <a:t>Tomamichel</a:t>
            </a:r>
            <a:r>
              <a:rPr lang="en-AU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42D7-EDB6-7A95-582F-E5751F79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94A9-ED16-4208-B076-FAB5475A5BEA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B8EED-292E-20BA-1ABB-AFD594F2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16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" y="8898"/>
            <a:ext cx="4018755" cy="675126"/>
          </a:xfrm>
        </p:spPr>
        <p:txBody>
          <a:bodyPr>
            <a:noAutofit/>
          </a:bodyPr>
          <a:lstStyle/>
          <a:p>
            <a:pPr algn="ctr"/>
            <a:r>
              <a:rPr lang="en-AU" sz="32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 Home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16</a:t>
            </a:fld>
            <a:endParaRPr lang="en-AU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56" y="68263"/>
            <a:ext cx="4154488" cy="6719887"/>
          </a:xfr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2887D94-05CF-F0F2-A4F6-A85E981E1F15}"/>
              </a:ext>
            </a:extLst>
          </p:cNvPr>
          <p:cNvGrpSpPr/>
          <p:nvPr/>
        </p:nvGrpSpPr>
        <p:grpSpPr>
          <a:xfrm>
            <a:off x="380214" y="774525"/>
            <a:ext cx="1439167" cy="1285922"/>
            <a:chOff x="-36174" y="839687"/>
            <a:chExt cx="1439167" cy="12859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D67675-E8BE-6B9A-7870-DC7DE322BED9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2" name="Cube 1">
                <a:extLst>
                  <a:ext uri="{FF2B5EF4-FFF2-40B4-BE49-F238E27FC236}">
                    <a16:creationId xmlns:a16="http://schemas.microsoft.com/office/drawing/2014/main" id="{4943906B-1B1F-EF2F-70CF-3FC277A3E9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A6A4191E-B211-80DD-7593-8671E097BA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28" name="Cube 27"/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58DD9B-A417-9076-82D3-E869FBEF8691}"/>
              </a:ext>
            </a:extLst>
          </p:cNvPr>
          <p:cNvGrpSpPr/>
          <p:nvPr/>
        </p:nvGrpSpPr>
        <p:grpSpPr>
          <a:xfrm>
            <a:off x="1991291" y="1448699"/>
            <a:ext cx="1439167" cy="1285922"/>
            <a:chOff x="-36174" y="839687"/>
            <a:chExt cx="1439167" cy="128592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89D19ED-B158-B1ED-2545-64ED6D997919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44AF6A72-ED72-59B0-84C3-D71F514C98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3FCF86ED-58B1-8FB4-9D54-3AB6034A3E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CD1AAE7A-1948-8CF0-8206-8F79E79FB8B3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93781E-3AD5-3305-ADC8-22F3A78B9494}"/>
              </a:ext>
            </a:extLst>
          </p:cNvPr>
          <p:cNvGrpSpPr/>
          <p:nvPr/>
        </p:nvGrpSpPr>
        <p:grpSpPr>
          <a:xfrm>
            <a:off x="328877" y="2937845"/>
            <a:ext cx="1439167" cy="1285922"/>
            <a:chOff x="-36174" y="839687"/>
            <a:chExt cx="1439167" cy="128592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6D8BE57-EC4B-00B6-00A5-5B269A55E0F6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6CCE5546-5E50-C60D-3DED-CA24A94BEB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43A29E4E-4990-8617-349B-45DF9FE4B7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06A495B-AAAA-7430-446F-97A48F6A90F7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F7E065-5B7D-6283-02C6-9555F14FA111}"/>
              </a:ext>
            </a:extLst>
          </p:cNvPr>
          <p:cNvGrpSpPr/>
          <p:nvPr/>
        </p:nvGrpSpPr>
        <p:grpSpPr>
          <a:xfrm>
            <a:off x="2246403" y="3507122"/>
            <a:ext cx="1439167" cy="1285922"/>
            <a:chOff x="-36174" y="839687"/>
            <a:chExt cx="1439167" cy="12859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942348D-263B-5BA3-D8C1-16E8E4C25AAB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9242FE1D-8CE3-DD09-3D33-2733DE4009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2EBEA1FB-65F5-7D32-A6BF-506022E6D9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CFC0DABA-3F5A-B676-DCB8-A7D03899B13F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4C8CB83-59BD-99C2-4ED7-E58B4D6A0448}"/>
              </a:ext>
            </a:extLst>
          </p:cNvPr>
          <p:cNvGrpSpPr/>
          <p:nvPr/>
        </p:nvGrpSpPr>
        <p:grpSpPr>
          <a:xfrm>
            <a:off x="8444873" y="904711"/>
            <a:ext cx="1439167" cy="1285922"/>
            <a:chOff x="-36174" y="839687"/>
            <a:chExt cx="1439167" cy="128592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83DE7D9-EFEE-E961-3D72-BC3404C01153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B7B291E1-B107-6D5A-8F69-2136FC1892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0988C713-15E0-A625-D2E3-1DE9C02A70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FC4031AA-3251-D1BB-47DF-771E859947CE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94A5EC7-04AB-9618-696B-5651274E2FEE}"/>
              </a:ext>
            </a:extLst>
          </p:cNvPr>
          <p:cNvGrpSpPr/>
          <p:nvPr/>
        </p:nvGrpSpPr>
        <p:grpSpPr>
          <a:xfrm>
            <a:off x="8496811" y="3023084"/>
            <a:ext cx="1439167" cy="1285922"/>
            <a:chOff x="-36174" y="839687"/>
            <a:chExt cx="1439167" cy="128592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BC2D8A7-4DA8-8D17-438A-A836ECF5E24A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96BE9133-6082-A1FC-FB96-F531BFFBAA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B4BAED74-DE97-3157-2710-F8BAFD0484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E1385A56-0DDB-3CFF-83C3-5B9457188E5D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58245D4-DEAD-ED53-76FF-271BC5E87FDC}"/>
              </a:ext>
            </a:extLst>
          </p:cNvPr>
          <p:cNvGrpSpPr/>
          <p:nvPr/>
        </p:nvGrpSpPr>
        <p:grpSpPr>
          <a:xfrm>
            <a:off x="10359575" y="4175653"/>
            <a:ext cx="1439167" cy="1285922"/>
            <a:chOff x="-36174" y="839687"/>
            <a:chExt cx="1439167" cy="128592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283BA3B-7DE2-8843-0931-3E4F248B548F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0CAB957E-5A74-CCFA-EE9A-CFF7AE0610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9531A955-A118-FF08-098A-8412D7B884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9C2EDD35-87CA-16CE-858F-8091187D7864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1A04BE0-17C9-6121-9EE3-A690C585A86A}"/>
              </a:ext>
            </a:extLst>
          </p:cNvPr>
          <p:cNvGrpSpPr/>
          <p:nvPr/>
        </p:nvGrpSpPr>
        <p:grpSpPr>
          <a:xfrm>
            <a:off x="10309326" y="1475934"/>
            <a:ext cx="1439167" cy="1285922"/>
            <a:chOff x="-36174" y="839687"/>
            <a:chExt cx="1439167" cy="128592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BA91822-92B4-315D-B730-F9EE3021AE7B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966561AE-4F4F-58DE-BDC1-5BFB2456BC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A55A2EB7-132C-B9B9-E410-249CDF33C8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A340AF9D-C3A4-A4F3-C3F1-3DD7D61186E7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24152E2-9B95-1717-CF60-1B2798507AD8}"/>
              </a:ext>
            </a:extLst>
          </p:cNvPr>
          <p:cNvGrpSpPr/>
          <p:nvPr/>
        </p:nvGrpSpPr>
        <p:grpSpPr>
          <a:xfrm>
            <a:off x="8357515" y="5145333"/>
            <a:ext cx="1439167" cy="1285922"/>
            <a:chOff x="-36174" y="839687"/>
            <a:chExt cx="1439167" cy="12859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116E6FA-4E2F-ED84-2973-730EDD6AAFFF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D5C4F741-F382-BEC3-A7C6-F8BECBC352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456297CE-2F93-AC13-D6A2-19E3A6C4AD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9566E26F-51C4-B076-FC6E-898DC221CD55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133AAC5-D94B-5E43-50A5-39E8D6B2A697}"/>
              </a:ext>
            </a:extLst>
          </p:cNvPr>
          <p:cNvGrpSpPr/>
          <p:nvPr/>
        </p:nvGrpSpPr>
        <p:grpSpPr>
          <a:xfrm>
            <a:off x="1882674" y="5177042"/>
            <a:ext cx="1439167" cy="1285922"/>
            <a:chOff x="-36174" y="839687"/>
            <a:chExt cx="1439167" cy="12859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3E9D566-8652-D0B7-E1CA-0D2AB3DDF537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AEA5D1EC-8415-E2BF-B3B6-B84784838B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07A02A37-4EEE-B04D-A8FD-8F09C42A52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7189118D-D4ED-1578-C59A-80D58FF5D2F6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D763951-FBF1-C936-E7F3-DBAF004D5CBF}"/>
              </a:ext>
            </a:extLst>
          </p:cNvPr>
          <p:cNvGrpSpPr/>
          <p:nvPr/>
        </p:nvGrpSpPr>
        <p:grpSpPr>
          <a:xfrm>
            <a:off x="143646" y="4732510"/>
            <a:ext cx="1439167" cy="1285922"/>
            <a:chOff x="-36174" y="839687"/>
            <a:chExt cx="1439167" cy="128592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6AB953E-4830-6B44-7B50-F166C0D5E7DB}"/>
                </a:ext>
              </a:extLst>
            </p:cNvPr>
            <p:cNvGrpSpPr/>
            <p:nvPr/>
          </p:nvGrpSpPr>
          <p:grpSpPr>
            <a:xfrm>
              <a:off x="49846" y="904730"/>
              <a:ext cx="1257980" cy="720000"/>
              <a:chOff x="49846" y="904730"/>
              <a:chExt cx="1257980" cy="720000"/>
            </a:xfrm>
          </p:grpSpPr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E9274884-C85D-F198-56E5-5E0B65325F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846" y="904730"/>
                <a:ext cx="720000" cy="720000"/>
              </a:xfrm>
              <a:prstGeom prst="cub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992928DC-134E-4864-2620-7B544B1E14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26" y="904730"/>
                <a:ext cx="720000" cy="7200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5D8DDF8E-68A7-9D99-7E91-92D0867B3F45}"/>
                </a:ext>
              </a:extLst>
            </p:cNvPr>
            <p:cNvSpPr>
              <a:spLocks/>
            </p:cNvSpPr>
            <p:nvPr/>
          </p:nvSpPr>
          <p:spPr>
            <a:xfrm>
              <a:off x="-36174" y="839687"/>
              <a:ext cx="1439167" cy="1285922"/>
            </a:xfrm>
            <a:prstGeom prst="cube">
              <a:avLst/>
            </a:prstGeom>
            <a:gradFill>
              <a:gsLst>
                <a:gs pos="0">
                  <a:schemeClr val="dk1">
                    <a:tint val="58000"/>
                    <a:satMod val="108000"/>
                    <a:lumMod val="110000"/>
                    <a:alpha val="20000"/>
                  </a:schemeClr>
                </a:gs>
                <a:gs pos="100000">
                  <a:schemeClr val="dk1">
                    <a:tint val="81000"/>
                    <a:satMod val="109000"/>
                    <a:lumMod val="10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3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94A9-ED16-4208-B076-FAB5475A5BEA}" type="datetime1">
              <a:rPr lang="en-AU" smtClean="0"/>
              <a:t>28/11/2024</a:t>
            </a:fld>
            <a:endParaRPr lang="en-AU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487603" y="5495278"/>
            <a:ext cx="7772400" cy="59462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Thanks</a:t>
            </a:r>
          </a:p>
        </p:txBody>
      </p:sp>
      <p:pic>
        <p:nvPicPr>
          <p:cNvPr id="8" name="Picture 2" descr="C:\Users\hp\AppData\Local\Microsoft\Windows\Temporary Internet Files\Content.IE5\7M95O813\finish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>
          <a:xfrm>
            <a:off x="2185851" y="0"/>
            <a:ext cx="8458200" cy="5486400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2487603" y="6096000"/>
            <a:ext cx="7772400" cy="6126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  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5E01-2489-C4A7-31C9-62BCDD1F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Quantum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51A26-262D-4839-4BA4-B36A9443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94A9-ED16-4208-B076-FAB5475A5BEA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B785A-3061-5F83-9D32-BE6EBE81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2</a:t>
            </a:fld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301194-A931-4EAA-D538-EE762F0E2BF3}"/>
              </a:ext>
            </a:extLst>
          </p:cNvPr>
          <p:cNvGrpSpPr/>
          <p:nvPr/>
        </p:nvGrpSpPr>
        <p:grpSpPr>
          <a:xfrm>
            <a:off x="4214724" y="1266751"/>
            <a:ext cx="3601624" cy="3495124"/>
            <a:chOff x="8391314" y="1768212"/>
            <a:chExt cx="3601624" cy="34951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4D6C4C-54CB-4D9C-7B3F-7CA64C3511F5}"/>
                </a:ext>
              </a:extLst>
            </p:cNvPr>
            <p:cNvSpPr/>
            <p:nvPr/>
          </p:nvSpPr>
          <p:spPr>
            <a:xfrm>
              <a:off x="8391314" y="1768212"/>
              <a:ext cx="3601624" cy="34951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DC32F66-E4C9-5683-6BEE-8280F5BB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81975" y="1840524"/>
              <a:ext cx="3420302" cy="33505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CB2B777-ADE1-859F-B6F8-6318743ABCF8}"/>
              </a:ext>
            </a:extLst>
          </p:cNvPr>
          <p:cNvSpPr txBox="1"/>
          <p:nvPr/>
        </p:nvSpPr>
        <p:spPr>
          <a:xfrm>
            <a:off x="1141413" y="5006474"/>
            <a:ext cx="97482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Find optimal pulses to implement a desired gate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A617A4-583A-E6C3-4F7B-141344C69BDB}"/>
              </a:ext>
            </a:extLst>
          </p:cNvPr>
          <p:cNvSpPr txBox="1"/>
          <p:nvPr/>
        </p:nvSpPr>
        <p:spPr>
          <a:xfrm>
            <a:off x="1141413" y="5738855"/>
            <a:ext cx="97482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Optimize a cost function that captures the system dynamics </a:t>
            </a:r>
          </a:p>
        </p:txBody>
      </p:sp>
    </p:spTree>
    <p:extLst>
      <p:ext uri="{BB962C8B-B14F-4D97-AF65-F5344CB8AC3E}">
        <p14:creationId xmlns:p14="http://schemas.microsoft.com/office/powerpoint/2010/main" val="32401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A0415F-9A55-2760-4CF9-A4C51473E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529550"/>
              </p:ext>
            </p:extLst>
          </p:nvPr>
        </p:nvGraphicFramePr>
        <p:xfrm>
          <a:off x="0" y="-197698"/>
          <a:ext cx="12192000" cy="534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15D3F9D-97EB-16CA-D61B-181DF988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74566"/>
            <a:ext cx="9905998" cy="1478570"/>
          </a:xfrm>
        </p:spPr>
        <p:txBody>
          <a:bodyPr/>
          <a:lstStyle/>
          <a:p>
            <a:r>
              <a:rPr lang="en-AU" dirty="0"/>
              <a:t>Quantum Control Methods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47786-C861-1D14-C67F-79997EBC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712B6-D00A-C7C3-6AC3-9F28B322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3</a:t>
            </a:fld>
            <a:endParaRPr lang="en-A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C37D54-8465-D9A9-182F-9A9A72D8BDBA}"/>
              </a:ext>
            </a:extLst>
          </p:cNvPr>
          <p:cNvGrpSpPr/>
          <p:nvPr/>
        </p:nvGrpSpPr>
        <p:grpSpPr>
          <a:xfrm>
            <a:off x="1141413" y="4155176"/>
            <a:ext cx="2699347" cy="1691789"/>
            <a:chOff x="1651339" y="5360044"/>
            <a:chExt cx="2699347" cy="1691789"/>
          </a:xfrm>
        </p:grpSpPr>
        <p:pic>
          <p:nvPicPr>
            <p:cNvPr id="8" name="Graphic 7" descr="Robot with solid fill">
              <a:extLst>
                <a:ext uri="{FF2B5EF4-FFF2-40B4-BE49-F238E27FC236}">
                  <a16:creationId xmlns:a16="http://schemas.microsoft.com/office/drawing/2014/main" id="{AC181A3D-FEE1-45F9-F54F-6D21BB43C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34292" y="5536900"/>
              <a:ext cx="1416394" cy="1416394"/>
            </a:xfrm>
            <a:prstGeom prst="rect">
              <a:avLst/>
            </a:prstGeom>
          </p:spPr>
        </p:pic>
        <p:pic>
          <p:nvPicPr>
            <p:cNvPr id="10" name="Graphic 9" descr="Desert scene outline">
              <a:extLst>
                <a:ext uri="{FF2B5EF4-FFF2-40B4-BE49-F238E27FC236}">
                  <a16:creationId xmlns:a16="http://schemas.microsoft.com/office/drawing/2014/main" id="{2650E523-74B3-A47E-27FC-27DEFD10C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51339" y="5360044"/>
              <a:ext cx="1691789" cy="169178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3DFE07-E2B8-32CB-D11E-780B8DD55527}"/>
              </a:ext>
            </a:extLst>
          </p:cNvPr>
          <p:cNvGrpSpPr/>
          <p:nvPr/>
        </p:nvGrpSpPr>
        <p:grpSpPr>
          <a:xfrm>
            <a:off x="7261692" y="4356454"/>
            <a:ext cx="4045088" cy="1865403"/>
            <a:chOff x="5441298" y="4718661"/>
            <a:chExt cx="4045088" cy="186540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65CCCAC-7A8D-029F-C6CB-8377767165DD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8265072" y="5109550"/>
              <a:ext cx="78230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DC5EDB-196A-F0E7-9B58-A5270F3A8D65}"/>
                </a:ext>
              </a:extLst>
            </p:cNvPr>
            <p:cNvSpPr/>
            <p:nvPr/>
          </p:nvSpPr>
          <p:spPr>
            <a:xfrm>
              <a:off x="6506046" y="4718661"/>
              <a:ext cx="1759026" cy="7817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B06498-34DF-EF9A-F1A2-66007227E39A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8268976" y="6070010"/>
              <a:ext cx="812596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BC31E5-9B8B-AD6E-1BDE-3A554701D5FF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5545012" y="5109550"/>
              <a:ext cx="96103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514AFF-179D-1EF5-0D61-5D91D89185F0}"/>
                </a:ext>
              </a:extLst>
            </p:cNvPr>
            <p:cNvSpPr/>
            <p:nvPr/>
          </p:nvSpPr>
          <p:spPr>
            <a:xfrm>
              <a:off x="6509950" y="5679122"/>
              <a:ext cx="1759026" cy="7817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B17810-919C-5A2E-807A-9871CF8B2CD9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5545012" y="6070010"/>
              <a:ext cx="964938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2533C6E-DD91-AD35-F339-F8B227562545}"/>
                </a:ext>
              </a:extLst>
            </p:cNvPr>
            <p:cNvGrpSpPr/>
            <p:nvPr/>
          </p:nvGrpSpPr>
          <p:grpSpPr>
            <a:xfrm>
              <a:off x="6873371" y="4810660"/>
              <a:ext cx="1036735" cy="597777"/>
              <a:chOff x="5660017" y="3466373"/>
              <a:chExt cx="1036735" cy="597777"/>
            </a:xfrm>
          </p:grpSpPr>
          <p:pic>
            <p:nvPicPr>
              <p:cNvPr id="25" name="Graphic 24" descr="Processor with solid fill">
                <a:extLst>
                  <a:ext uri="{FF2B5EF4-FFF2-40B4-BE49-F238E27FC236}">
                    <a16:creationId xmlns:a16="http://schemas.microsoft.com/office/drawing/2014/main" id="{FFEC3FD2-AB51-B656-7935-33E3AC812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60017" y="3466373"/>
                <a:ext cx="597777" cy="597777"/>
              </a:xfrm>
              <a:prstGeom prst="rect">
                <a:avLst/>
              </a:prstGeom>
            </p:spPr>
          </p:pic>
          <p:pic>
            <p:nvPicPr>
              <p:cNvPr id="26" name="Graphic 25" descr="Microscope with solid fill">
                <a:extLst>
                  <a:ext uri="{FF2B5EF4-FFF2-40B4-BE49-F238E27FC236}">
                    <a16:creationId xmlns:a16="http://schemas.microsoft.com/office/drawing/2014/main" id="{FF48DB3A-6B91-7C7B-4130-5AAA7EC22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165901" y="3478742"/>
                <a:ext cx="530851" cy="530851"/>
              </a:xfrm>
              <a:prstGeom prst="rect">
                <a:avLst/>
              </a:prstGeom>
            </p:spPr>
          </p:pic>
        </p:grpSp>
        <p:pic>
          <p:nvPicPr>
            <p:cNvPr id="27" name="Graphic 26" descr="Robot with solid fill">
              <a:extLst>
                <a:ext uri="{FF2B5EF4-FFF2-40B4-BE49-F238E27FC236}">
                  <a16:creationId xmlns:a16="http://schemas.microsoft.com/office/drawing/2014/main" id="{BB234D76-467C-22EF-B56D-922FD94E8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31127" y="5741998"/>
              <a:ext cx="637849" cy="637849"/>
            </a:xfrm>
            <a:prstGeom prst="rect">
              <a:avLst/>
            </a:prstGeom>
          </p:spPr>
        </p:pic>
        <p:pic>
          <p:nvPicPr>
            <p:cNvPr id="36" name="Graphic 35" descr="Normal Distribution with solid fill">
              <a:extLst>
                <a:ext uri="{FF2B5EF4-FFF2-40B4-BE49-F238E27FC236}">
                  <a16:creationId xmlns:a16="http://schemas.microsoft.com/office/drawing/2014/main" id="{ECA1E241-348F-39FB-5050-6B9BA2EF8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41298" y="5125792"/>
              <a:ext cx="914400" cy="914400"/>
            </a:xfrm>
            <a:prstGeom prst="rect">
              <a:avLst/>
            </a:prstGeom>
          </p:spPr>
        </p:pic>
        <p:pic>
          <p:nvPicPr>
            <p:cNvPr id="48" name="Graphic 47" descr="Computer with solid fill">
              <a:extLst>
                <a:ext uri="{FF2B5EF4-FFF2-40B4-BE49-F238E27FC236}">
                  <a16:creationId xmlns:a16="http://schemas.microsoft.com/office/drawing/2014/main" id="{D0040B35-6CA8-982B-95A3-BE599C79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646989" y="5669664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Speedometer Low with solid fill">
              <a:extLst>
                <a:ext uri="{FF2B5EF4-FFF2-40B4-BE49-F238E27FC236}">
                  <a16:creationId xmlns:a16="http://schemas.microsoft.com/office/drawing/2014/main" id="{5D883193-7C05-B40F-EA4E-D191DC530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71986" y="5155610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C09138-05A2-5971-C84F-C30E1C243B8E}"/>
              </a:ext>
            </a:extLst>
          </p:cNvPr>
          <p:cNvSpPr txBox="1"/>
          <p:nvPr/>
        </p:nvSpPr>
        <p:spPr>
          <a:xfrm>
            <a:off x="1735101" y="5895071"/>
            <a:ext cx="512289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/>
              <a:t>[1] N. </a:t>
            </a:r>
            <a:r>
              <a:rPr lang="en-AU" sz="1400" dirty="0" err="1"/>
              <a:t>Khaneja</a:t>
            </a:r>
            <a:r>
              <a:rPr lang="en-AU" sz="1400" dirty="0"/>
              <a:t>, et al., J. </a:t>
            </a:r>
            <a:r>
              <a:rPr lang="en-AU" sz="1400" dirty="0" err="1"/>
              <a:t>Magn</a:t>
            </a:r>
            <a:r>
              <a:rPr lang="en-AU" sz="1400" dirty="0"/>
              <a:t>. </a:t>
            </a:r>
            <a:r>
              <a:rPr lang="en-AU" sz="1400" dirty="0" err="1"/>
              <a:t>Reson</a:t>
            </a:r>
            <a:r>
              <a:rPr lang="en-AU" sz="1400" dirty="0"/>
              <a:t>. 172, 296 (2005).</a:t>
            </a:r>
          </a:p>
          <a:p>
            <a:r>
              <a:rPr lang="en-AU" sz="1400" dirty="0"/>
              <a:t>[2] X. dong Yang, et al. Physical Review A 102, 062605 (2020).</a:t>
            </a:r>
          </a:p>
          <a:p>
            <a:r>
              <a:rPr lang="en-AU" sz="1400" dirty="0"/>
              <a:t>[2] V. </a:t>
            </a:r>
            <a:r>
              <a:rPr lang="en-AU" sz="1400" dirty="0" err="1"/>
              <a:t>Sivak</a:t>
            </a:r>
            <a:r>
              <a:rPr lang="en-AU" sz="1400" dirty="0"/>
              <a:t> et al., Physical Review X 12, 011059(2022)</a:t>
            </a:r>
          </a:p>
          <a:p>
            <a:r>
              <a:rPr lang="en-AU" sz="1400" dirty="0"/>
              <a:t>[3] L. </a:t>
            </a:r>
            <a:r>
              <a:rPr lang="en-AU" sz="1400" dirty="0" err="1"/>
              <a:t>Giannelli</a:t>
            </a:r>
            <a:r>
              <a:rPr lang="en-AU" sz="1400" dirty="0"/>
              <a:t> et al., Physics Letters A 434, 128054(2022).</a:t>
            </a:r>
          </a:p>
        </p:txBody>
      </p:sp>
    </p:spTree>
    <p:extLst>
      <p:ext uri="{BB962C8B-B14F-4D97-AF65-F5344CB8AC3E}">
        <p14:creationId xmlns:p14="http://schemas.microsoft.com/office/powerpoint/2010/main" val="38700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770D56-1BF2-46EF-9DB6-02D5550AF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0E66CB-62F3-4F06-85FB-F2C404B13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7C203-E815-4A63-A9F2-CEC54CC4F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1EB870-C47A-4FC0-9DB8-B616E5DFA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91F3C-1E34-4162-8ACA-C6AA0A379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E93D-84B2-4C64-8AED-50A43072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904965-4BEE-42D6-8CF0-2DF1CC1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ECD666-6342-4C4F-A947-D3272E916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690715-0A0E-4E1C-AFE8-34CA411DA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E77CFA-70A3-4D40-98EC-5213E248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A9DBD-0913-49D5-BFBF-52C9F8C9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BB343F-5ABD-49A7-9B42-1209DD27D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A843BC-9B10-4777-BEA2-491A5B18D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D9027-F793-4749-8EE3-949981C9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E2C3BD-F039-4A08-837E-32E95319C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459A-52B3-48F5-8E37-03FD3E65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Identification - Whitebox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1241-DF1D-4ADE-8B86-25A43FE29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04366"/>
            <a:ext cx="6705600" cy="4821798"/>
          </a:xfrm>
        </p:spPr>
        <p:txBody>
          <a:bodyPr/>
          <a:lstStyle/>
          <a:p>
            <a:r>
              <a:rPr lang="en-AU" dirty="0"/>
              <a:t>Curve-fitting / Parameter estimation</a:t>
            </a:r>
          </a:p>
          <a:p>
            <a:r>
              <a:rPr lang="en-AU" dirty="0"/>
              <a:t>Full Physics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4B2FD-80BD-4A9B-9551-93C785F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D20-896C-BB46-B078-E4F20777369C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469AEA-FD67-6615-05A1-6C5351B0F8DB}"/>
              </a:ext>
            </a:extLst>
          </p:cNvPr>
          <p:cNvGrpSpPr/>
          <p:nvPr/>
        </p:nvGrpSpPr>
        <p:grpSpPr>
          <a:xfrm>
            <a:off x="7993380" y="1328877"/>
            <a:ext cx="2743200" cy="1572484"/>
            <a:chOff x="3189514" y="2693934"/>
            <a:chExt cx="2743200" cy="1572484"/>
          </a:xfrm>
        </p:grpSpPr>
        <p:pic>
          <p:nvPicPr>
            <p:cNvPr id="7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5385DB95-7008-DF6F-6C61-909E59C2D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73" t="425" r="5242" b="6596"/>
            <a:stretch/>
          </p:blipFill>
          <p:spPr>
            <a:xfrm>
              <a:off x="3334527" y="2693934"/>
              <a:ext cx="2556227" cy="1570487"/>
            </a:xfrm>
            <a:prstGeom prst="flowChartPunchedCard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1C4BD3-C92B-95CA-BB03-067414C25BF7}"/>
                </a:ext>
              </a:extLst>
            </p:cNvPr>
            <p:cNvSpPr txBox="1"/>
            <p:nvPr/>
          </p:nvSpPr>
          <p:spPr>
            <a:xfrm>
              <a:off x="3189514" y="3897086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AU" dirty="0">
                  <a:solidFill>
                    <a:srgbClr val="000000"/>
                  </a:solidFill>
                </a:rPr>
                <a:t>Device</a:t>
              </a:r>
              <a:r>
                <a:rPr lang="en-GB" dirty="0">
                  <a:solidFill>
                    <a:srgbClr val="000000"/>
                  </a:solidFill>
                  <a:cs typeface="Calibri"/>
                </a:rPr>
                <a:t>​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10B2B0A-7554-BBEA-5A74-55BFD2697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" t="-11408" r="168" b="-5138"/>
          <a:stretch/>
        </p:blipFill>
        <p:spPr>
          <a:xfrm>
            <a:off x="2413000" y="3157728"/>
            <a:ext cx="7686040" cy="2395906"/>
          </a:xfrm>
          <a:prstGeom prst="flowChartPunchedCard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0BF6A3C-C89D-4BD4-9268-AE3A3E0D3238}"/>
              </a:ext>
            </a:extLst>
          </p:cNvPr>
          <p:cNvSpPr/>
          <p:nvPr/>
        </p:nvSpPr>
        <p:spPr>
          <a:xfrm rot="10800000">
            <a:off x="2419980" y="3400792"/>
            <a:ext cx="834051" cy="26602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57E54-03DC-21B0-7A4D-A718249D5478}"/>
              </a:ext>
            </a:extLst>
          </p:cNvPr>
          <p:cNvSpPr txBox="1"/>
          <p:nvPr/>
        </p:nvSpPr>
        <p:spPr>
          <a:xfrm>
            <a:off x="3289300" y="5440669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A Youssry et al., </a:t>
            </a:r>
            <a:r>
              <a:rPr lang="en-AU" sz="1800" dirty="0" err="1"/>
              <a:t>npj</a:t>
            </a:r>
            <a:r>
              <a:rPr lang="en-AU" sz="1800" dirty="0"/>
              <a:t> Quantum Information 10 (9) 2024. </a:t>
            </a:r>
          </a:p>
        </p:txBody>
      </p:sp>
    </p:spTree>
    <p:extLst>
      <p:ext uri="{BB962C8B-B14F-4D97-AF65-F5344CB8AC3E}">
        <p14:creationId xmlns:p14="http://schemas.microsoft.com/office/powerpoint/2010/main" val="16196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16DC-9333-4D8B-AFEE-BF8115B8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Identification - Blackbox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8BBC5-509F-4249-9EAB-82EA46DF9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 highly non-linear function:</a:t>
                </a:r>
              </a:p>
              <a:p>
                <a:r>
                  <a:rPr lang="en-AU" dirty="0"/>
                  <a:t>Ex: Neural network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No Physics</a:t>
                </a:r>
              </a:p>
              <a:p>
                <a:r>
                  <a:rPr lang="en-AU" dirty="0"/>
                  <a:t>Output control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8BBC5-509F-4249-9EAB-82EA46DF9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85" t="-33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8BEFD-3BD1-4B12-B3B3-1042E78C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D20-896C-BB46-B078-E4F20777369C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1789EE-4C96-20AC-A52C-49ECA11A18B8}"/>
              </a:ext>
            </a:extLst>
          </p:cNvPr>
          <p:cNvGrpSpPr/>
          <p:nvPr/>
        </p:nvGrpSpPr>
        <p:grpSpPr>
          <a:xfrm>
            <a:off x="3397213" y="4850541"/>
            <a:ext cx="2743200" cy="1572484"/>
            <a:chOff x="3189514" y="2693934"/>
            <a:chExt cx="2743200" cy="1572484"/>
          </a:xfrm>
        </p:grpSpPr>
        <p:pic>
          <p:nvPicPr>
            <p:cNvPr id="6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E4D4B9AE-B772-8D4B-D762-242263AF1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73" t="425" r="5242" b="6596"/>
            <a:stretch/>
          </p:blipFill>
          <p:spPr>
            <a:xfrm>
              <a:off x="3334527" y="2693934"/>
              <a:ext cx="2556227" cy="1570487"/>
            </a:xfrm>
            <a:prstGeom prst="flowChartPunchedCard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782DF3-CCD3-5E57-163D-D872577A105D}"/>
                </a:ext>
              </a:extLst>
            </p:cNvPr>
            <p:cNvSpPr txBox="1"/>
            <p:nvPr/>
          </p:nvSpPr>
          <p:spPr>
            <a:xfrm>
              <a:off x="3189514" y="3897086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AU" dirty="0">
                  <a:solidFill>
                    <a:srgbClr val="000000"/>
                  </a:solidFill>
                </a:rPr>
                <a:t>Device</a:t>
              </a:r>
              <a:r>
                <a:rPr lang="en-GB" dirty="0">
                  <a:solidFill>
                    <a:srgbClr val="000000"/>
                  </a:solidFill>
                  <a:cs typeface="Calibri"/>
                </a:rPr>
                <a:t>​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742DE1D-10F9-68FA-A401-2D78D7F65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rcRect r="8181"/>
          <a:stretch/>
        </p:blipFill>
        <p:spPr>
          <a:xfrm>
            <a:off x="6486384" y="5070734"/>
            <a:ext cx="2128508" cy="1459149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177975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5F02-D74D-4E77-A23C-3DB080CB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Identification - </a:t>
            </a:r>
            <a:r>
              <a:rPr lang="en-AU" dirty="0" err="1"/>
              <a:t>Graybox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A747CE-89DC-1F6E-936F-7A126859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of the two worlds!</a:t>
            </a:r>
          </a:p>
          <a:p>
            <a:r>
              <a:rPr lang="en-US" dirty="0"/>
              <a:t>How much Black vs White?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466B-6F73-4213-9273-180D828F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D20-896C-BB46-B078-E4F20777369C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F2DB0-0444-94FB-7337-1F2484FF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" t="-5507" r="3907" b="836"/>
          <a:stretch/>
        </p:blipFill>
        <p:spPr>
          <a:xfrm>
            <a:off x="2385062" y="2945276"/>
            <a:ext cx="7696199" cy="2307952"/>
          </a:xfrm>
          <a:prstGeom prst="flowChartPunchedCard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B3D980-94A8-068D-8287-97BC57C8A569}"/>
              </a:ext>
            </a:extLst>
          </p:cNvPr>
          <p:cNvGrpSpPr/>
          <p:nvPr/>
        </p:nvGrpSpPr>
        <p:grpSpPr>
          <a:xfrm>
            <a:off x="7826469" y="1328877"/>
            <a:ext cx="2743200" cy="1572484"/>
            <a:chOff x="3189514" y="2693934"/>
            <a:chExt cx="2743200" cy="1572484"/>
          </a:xfrm>
        </p:grpSpPr>
        <p:pic>
          <p:nvPicPr>
            <p:cNvPr id="12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EA57B911-0E67-A8CB-056A-73080BD5B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73" t="425" r="5242" b="6596"/>
            <a:stretch/>
          </p:blipFill>
          <p:spPr>
            <a:xfrm>
              <a:off x="3334527" y="2693934"/>
              <a:ext cx="2556227" cy="1570487"/>
            </a:xfrm>
            <a:prstGeom prst="flowChartPunchedCard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298429-0BFC-F4DC-C845-D05D88CEB51E}"/>
                </a:ext>
              </a:extLst>
            </p:cNvPr>
            <p:cNvSpPr txBox="1"/>
            <p:nvPr/>
          </p:nvSpPr>
          <p:spPr>
            <a:xfrm>
              <a:off x="3189514" y="3897086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AU" dirty="0">
                  <a:solidFill>
                    <a:srgbClr val="000000"/>
                  </a:solidFill>
                </a:rPr>
                <a:t>Device</a:t>
              </a:r>
              <a:r>
                <a:rPr lang="en-GB" dirty="0">
                  <a:solidFill>
                    <a:srgbClr val="000000"/>
                  </a:solidFill>
                  <a:cs typeface="Calibri"/>
                </a:rPr>
                <a:t>​</a:t>
              </a:r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AA68153-F82E-4BC9-8B50-3575E11AD72F}"/>
              </a:ext>
            </a:extLst>
          </p:cNvPr>
          <p:cNvSpPr/>
          <p:nvPr/>
        </p:nvSpPr>
        <p:spPr>
          <a:xfrm rot="10800000">
            <a:off x="2385058" y="3071266"/>
            <a:ext cx="1146897" cy="3577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7CE08-EC5B-249E-3702-5E8338D4888B}"/>
              </a:ext>
            </a:extLst>
          </p:cNvPr>
          <p:cNvSpPr txBox="1"/>
          <p:nvPr/>
        </p:nvSpPr>
        <p:spPr>
          <a:xfrm>
            <a:off x="3399028" y="5259161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A Youssry et al., </a:t>
            </a:r>
            <a:r>
              <a:rPr lang="en-AU" sz="1800" dirty="0" err="1"/>
              <a:t>npj</a:t>
            </a:r>
            <a:r>
              <a:rPr lang="en-AU" sz="1800" dirty="0"/>
              <a:t> Quantum Information 10 (9) 2024. </a:t>
            </a:r>
          </a:p>
        </p:txBody>
      </p:sp>
    </p:spTree>
    <p:extLst>
      <p:ext uri="{BB962C8B-B14F-4D97-AF65-F5344CB8AC3E}">
        <p14:creationId xmlns:p14="http://schemas.microsoft.com/office/powerpoint/2010/main" val="166922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598C-AB8D-4071-8617-90E540BB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Graybox</a:t>
            </a:r>
            <a:r>
              <a:rPr lang="en-AU" dirty="0"/>
              <a:t> Research Timeline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D87336-F183-4967-BC27-78B1D64EF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894505"/>
              </p:ext>
            </p:extLst>
          </p:nvPr>
        </p:nvGraphicFramePr>
        <p:xfrm>
          <a:off x="926352" y="850392"/>
          <a:ext cx="11249877" cy="481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3EE29-0F17-4921-B311-943D39BF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94A9-ED16-4208-B076-FAB5475A5BEA}" type="datetime1">
              <a:rPr lang="en-AU" smtClean="0"/>
              <a:t>28/11/2024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3D81F-7119-4442-98B0-99BC8166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7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67A58-F106-461C-BAE2-0FF95BF68E87}"/>
              </a:ext>
            </a:extLst>
          </p:cNvPr>
          <p:cNvSpPr txBox="1"/>
          <p:nvPr/>
        </p:nvSpPr>
        <p:spPr>
          <a:xfrm>
            <a:off x="0" y="4826675"/>
            <a:ext cx="12192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1800" dirty="0"/>
              <a:t>[1] A Youssry, RJ Chapman, A </a:t>
            </a:r>
            <a:r>
              <a:rPr lang="en-AU" sz="1800" dirty="0" err="1"/>
              <a:t>Peruzzo</a:t>
            </a:r>
            <a:r>
              <a:rPr lang="en-AU" sz="1800" dirty="0"/>
              <a:t>, C </a:t>
            </a:r>
            <a:r>
              <a:rPr lang="en-AU" sz="1800" dirty="0" err="1"/>
              <a:t>Ferrie</a:t>
            </a:r>
            <a:r>
              <a:rPr lang="en-AU" sz="1800" dirty="0"/>
              <a:t>, M </a:t>
            </a:r>
            <a:r>
              <a:rPr lang="en-AU" sz="1800" dirty="0" err="1"/>
              <a:t>Tomamichel</a:t>
            </a:r>
            <a:r>
              <a:rPr lang="en-AU" sz="1800" dirty="0"/>
              <a:t>, Quantum Science and Technology, 5 (2).  </a:t>
            </a:r>
          </a:p>
          <a:p>
            <a:r>
              <a:rPr lang="en-AU" sz="1800" dirty="0"/>
              <a:t>[2] A Youssry, GA Paz-Silva, C </a:t>
            </a:r>
            <a:r>
              <a:rPr lang="en-AU" sz="1800" dirty="0" err="1"/>
              <a:t>Ferrie</a:t>
            </a:r>
            <a:r>
              <a:rPr lang="en-AU" sz="1800" dirty="0"/>
              <a:t>,  </a:t>
            </a:r>
            <a:r>
              <a:rPr lang="en-AU" sz="1800" dirty="0" err="1"/>
              <a:t>npj</a:t>
            </a:r>
            <a:r>
              <a:rPr lang="en-AU" sz="1800" dirty="0"/>
              <a:t> Quantum Information 6 (1).</a:t>
            </a:r>
          </a:p>
          <a:p>
            <a:r>
              <a:rPr lang="en-AU" sz="1800" dirty="0"/>
              <a:t>[3] A. Youssry, GA Paz-Silva, and C </a:t>
            </a:r>
            <a:r>
              <a:rPr lang="en-AU" sz="1800" dirty="0" err="1"/>
              <a:t>Ferrie</a:t>
            </a:r>
            <a:r>
              <a:rPr lang="en-AU" sz="1800" dirty="0"/>
              <a:t>, New Journal of Physics 25 (7), 073004 </a:t>
            </a:r>
          </a:p>
          <a:p>
            <a:r>
              <a:rPr lang="en-US" sz="1800" dirty="0"/>
              <a:t>[4] E. Perrier, D. Tao, and C. </a:t>
            </a:r>
            <a:r>
              <a:rPr lang="en-US" sz="1800" dirty="0" err="1"/>
              <a:t>Ferrie</a:t>
            </a:r>
            <a:r>
              <a:rPr lang="en-US" sz="1800" dirty="0"/>
              <a:t>, </a:t>
            </a:r>
            <a:r>
              <a:rPr lang="en-US" sz="1800" dirty="0" err="1"/>
              <a:t>NewJournal</a:t>
            </a:r>
            <a:r>
              <a:rPr lang="en-US" sz="1800" dirty="0"/>
              <a:t> of Physics 22, 103056 (2020).</a:t>
            </a:r>
            <a:endParaRPr lang="en-AU" sz="1800" dirty="0"/>
          </a:p>
          <a:p>
            <a:r>
              <a:rPr lang="en-AU" sz="1800" dirty="0"/>
              <a:t>[4] A Youssry, HI </a:t>
            </a:r>
            <a:r>
              <a:rPr lang="en-AU" sz="1800" dirty="0" err="1"/>
              <a:t>Nurdin</a:t>
            </a:r>
            <a:r>
              <a:rPr lang="en-AU" sz="1800" dirty="0"/>
              <a:t>, Quantum Science and Technology, 8 (1). </a:t>
            </a:r>
          </a:p>
          <a:p>
            <a:r>
              <a:rPr lang="en-AU" sz="1800" dirty="0"/>
              <a:t>[5] A Youssry, Y. Yang, R. J. Chapman, B. Haylock, F. </a:t>
            </a:r>
            <a:r>
              <a:rPr lang="en-AU" sz="1800" dirty="0" err="1"/>
              <a:t>Lenzini</a:t>
            </a:r>
            <a:r>
              <a:rPr lang="en-AU" sz="1800" dirty="0"/>
              <a:t>, M. </a:t>
            </a:r>
            <a:r>
              <a:rPr lang="en-AU" sz="1800" dirty="0" err="1"/>
              <a:t>Lobino</a:t>
            </a:r>
            <a:r>
              <a:rPr lang="en-AU" sz="1800" dirty="0"/>
              <a:t>, and A. </a:t>
            </a:r>
            <a:r>
              <a:rPr lang="en-AU" sz="1800" dirty="0" err="1"/>
              <a:t>Peruzzo</a:t>
            </a:r>
            <a:r>
              <a:rPr lang="en-AU" sz="1800" dirty="0"/>
              <a:t>, </a:t>
            </a:r>
            <a:r>
              <a:rPr lang="en-AU" sz="1800" dirty="0" err="1"/>
              <a:t>npj</a:t>
            </a:r>
            <a:r>
              <a:rPr lang="en-AU" sz="1800" dirty="0"/>
              <a:t> Quantum Information 10 (9) 2024. </a:t>
            </a:r>
          </a:p>
          <a:p>
            <a:r>
              <a:rPr lang="en-AU" dirty="0"/>
              <a:t>[6] A </a:t>
            </a:r>
            <a:r>
              <a:rPr lang="en-AU" dirty="0" err="1"/>
              <a:t>Auza</a:t>
            </a:r>
            <a:r>
              <a:rPr lang="en-AU" dirty="0"/>
              <a:t>, A Youssry, GA Paz-Silva, A </a:t>
            </a:r>
            <a:r>
              <a:rPr lang="en-AU" dirty="0" err="1"/>
              <a:t>Peruzzo</a:t>
            </a:r>
            <a:r>
              <a:rPr lang="en-AU" dirty="0"/>
              <a:t> arXiv:2404.19251</a:t>
            </a:r>
            <a:endParaRPr lang="en-AU" sz="1800" dirty="0"/>
          </a:p>
        </p:txBody>
      </p:sp>
      <p:pic>
        <p:nvPicPr>
          <p:cNvPr id="9" name="Picture 2" descr="Black-UTS-logo-Title-HI-RES – ACOSS">
            <a:extLst>
              <a:ext uri="{FF2B5EF4-FFF2-40B4-BE49-F238E27FC236}">
                <a16:creationId xmlns:a16="http://schemas.microsoft.com/office/drawing/2014/main" id="{A1FFC4D9-573A-4452-B8AA-5EEEF606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94" y="914942"/>
            <a:ext cx="961190" cy="6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riffith logo - Brisbane Christian College">
            <a:extLst>
              <a:ext uri="{FF2B5EF4-FFF2-40B4-BE49-F238E27FC236}">
                <a16:creationId xmlns:a16="http://schemas.microsoft.com/office/drawing/2014/main" id="{D7CDCE4D-6D65-46B6-BCCE-FC51471E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61" y="130997"/>
            <a:ext cx="1885360" cy="9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61967C-3E18-4B54-84BF-05C8DFF01F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32" y="1042869"/>
            <a:ext cx="1408300" cy="368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BBE57-7314-49C6-8B39-1578D4A0D7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32" y="528855"/>
            <a:ext cx="1112841" cy="3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050-988B-5354-ED0F-7ED8CE10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Quantum Control </a:t>
            </a:r>
            <a:r>
              <a:rPr lang="en-US" dirty="0"/>
              <a:t>in the presence of strongly coupled non-</a:t>
            </a:r>
            <a:r>
              <a:rPr lang="en-US" dirty="0" err="1"/>
              <a:t>markovian</a:t>
            </a:r>
            <a:r>
              <a:rPr lang="en-US" dirty="0"/>
              <a:t> noise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E791C-336A-90D6-D1C6-5628244C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16928-76F6-C5CC-D311-88FCEA71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8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856E3F-897C-8F39-DF4F-D96E4CD936BF}"/>
                  </a:ext>
                </a:extLst>
              </p:cNvPr>
              <p:cNvSpPr txBox="1"/>
              <p:nvPr/>
            </p:nvSpPr>
            <p:spPr>
              <a:xfrm>
                <a:off x="1000126" y="1768706"/>
                <a:ext cx="7358063" cy="69005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defTabSz="914400" hangingPunc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AU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𝐻</m:t>
                      </m:r>
                      <m:d>
                        <m:d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𝑡</m:t>
                          </m:r>
                        </m:e>
                      </m:d>
                      <m:r>
                        <a:rPr kumimoji="0" lang="en-AU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𝜎</m:t>
                          </m:r>
                        </m:e>
                        <m:sub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</m:sub>
                      </m:sSub>
                      <m:r>
                        <a:rPr kumimoji="0" lang="en-AU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𝜎</m:t>
                          </m:r>
                        </m:e>
                        <m:sub>
                          <m:r>
                            <a:rPr kumimoji="0" lang="en-AU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𝑦</m:t>
                          </m:r>
                        </m:sub>
                      </m:sSub>
                      <m:r>
                        <a:rPr kumimoji="0" lang="en-AU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+</m:t>
                      </m:r>
                      <m:r>
                        <a:rPr kumimoji="0" lang="en-AU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𝑔</m:t>
                      </m:r>
                      <m:r>
                        <a:rPr lang="en-AU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Calibri"/>
                        </a:rPr>
                        <m:t>𝛽</m:t>
                      </m:r>
                      <m:d>
                        <m:dPr>
                          <m:ctrlPr>
                            <a:rPr lang="en-A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lang="en-A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A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lang="en-A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𝜎</m:t>
                          </m:r>
                        </m:e>
                        <m:sub>
                          <m:r>
                            <a:rPr lang="en-A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AU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856E3F-897C-8F39-DF4F-D96E4CD9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6" y="1768706"/>
                <a:ext cx="7358063" cy="6900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5C3F60-6067-435B-5926-FB606DE3214F}"/>
                  </a:ext>
                </a:extLst>
              </p:cNvPr>
              <p:cNvSpPr txBox="1"/>
              <p:nvPr/>
            </p:nvSpPr>
            <p:spPr>
              <a:xfrm>
                <a:off x="1007270" y="2620401"/>
                <a:ext cx="7358062" cy="122225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𝑓</m:t>
                        </m:r>
                      </m:e>
                      <m:sub>
                        <m: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dPr>
                      <m:e>
                        <m: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𝑡</m:t>
                        </m:r>
                      </m:e>
                    </m:d>
                    <m:r>
                      <a:rPr kumimoji="0" lang="en-AU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 : </m:t>
                    </m:r>
                  </m:oMath>
                </a14:m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Pulse along x-direction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𝑓</m:t>
                        </m:r>
                      </m:e>
                      <m:sub>
                        <m: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dPr>
                      <m:e>
                        <m: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𝑡</m:t>
                        </m:r>
                      </m:e>
                    </m:d>
                    <m:r>
                      <a:rPr kumimoji="0" lang="en-AU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 :</m:t>
                    </m:r>
                  </m:oMath>
                </a14:m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Pulse along y-direction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kumimoji="0" lang="en-AU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𝑔</m:t>
                    </m:r>
                    <m:r>
                      <a:rPr kumimoji="0" lang="en-AU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       </m:t>
                    </m:r>
                  </m:oMath>
                </a14:m>
                <a:r>
                  <a:rPr kumimoji="0" lang="en-AU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: Coupling strength to the noise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kumimoji="0" lang="en-AU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: </a:t>
                </a:r>
                <a:r>
                  <a:rPr kumimoji="0" lang="en-AU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RTN process</a:t>
                </a:r>
                <a:r>
                  <a:rPr kumimoji="0" lang="en-AU" sz="18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 which is </a:t>
                </a:r>
                <a:r>
                  <a:rPr kumimoji="0" lang="en-AU" sz="18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Non-Gaussian and Non-Markovian.</a:t>
                </a:r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5C3F60-6067-435B-5926-FB606DE32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70" y="2620401"/>
                <a:ext cx="7358062" cy="1222258"/>
              </a:xfrm>
              <a:prstGeom prst="rect">
                <a:avLst/>
              </a:prstGeom>
              <a:blipFill>
                <a:blip r:embed="rId3"/>
                <a:stretch>
                  <a:fillRect l="-165" t="-2463" b="-64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18720F9-C1FE-5549-F0D0-980F739B8CB7}"/>
              </a:ext>
            </a:extLst>
          </p:cNvPr>
          <p:cNvSpPr txBox="1"/>
          <p:nvPr/>
        </p:nvSpPr>
        <p:spPr>
          <a:xfrm>
            <a:off x="1197417" y="1238246"/>
            <a:ext cx="610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</a:t>
            </a:r>
            <a:r>
              <a:rPr lang="en-AU" dirty="0" err="1"/>
              <a:t>Auza</a:t>
            </a:r>
            <a:r>
              <a:rPr lang="en-AU" dirty="0"/>
              <a:t>, A Youssry, GA Paz-Silva, A </a:t>
            </a:r>
            <a:r>
              <a:rPr lang="en-AU" dirty="0" err="1"/>
              <a:t>Peruzzo</a:t>
            </a:r>
            <a:r>
              <a:rPr lang="en-AU" dirty="0"/>
              <a:t> arXiv:2404.19251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17DC4A-D92D-BC31-3F68-A1FF9EE16049}"/>
                  </a:ext>
                </a:extLst>
              </p:cNvPr>
              <p:cNvSpPr txBox="1"/>
              <p:nvPr/>
            </p:nvSpPr>
            <p:spPr>
              <a:xfrm>
                <a:off x="1000126" y="4004295"/>
                <a:ext cx="7356762" cy="12661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b>
                        <m:sSub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A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kumimoji="0" lang="en-AU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AU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acc>
                                <m:accPr>
                                  <m:chr m:val="̃"/>
                                  <m:ctrlPr>
                                    <a:rPr kumimoji="0" lang="en-AU" sz="2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AU" sz="2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kumimoji="0" lang="en-AU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(</m:t>
                              </m:r>
                              <m:r>
                                <a:rPr kumimoji="0" lang="en-AU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𝑇</m:t>
                              </m:r>
                              <m:r>
                                <a:rPr kumimoji="0" lang="en-AU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17DC4A-D92D-BC31-3F68-A1FF9EE16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6" y="4004295"/>
                <a:ext cx="7356762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06258B-EBF3-6FA9-96FF-C839973C21A2}"/>
                  </a:ext>
                </a:extLst>
              </p:cNvPr>
              <p:cNvSpPr txBox="1"/>
              <p:nvPr/>
            </p:nvSpPr>
            <p:spPr>
              <a:xfrm>
                <a:off x="998826" y="5432111"/>
                <a:ext cx="7358062" cy="12790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𝜌</m:t>
                        </m:r>
                      </m:e>
                      <m:sub>
                        <m:r>
                          <a:rPr kumimoji="0" lang="en-AU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𝑆</m:t>
                        </m:r>
                      </m:sub>
                    </m:sSub>
                    <m:r>
                      <a:rPr kumimoji="0" lang="en-AU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      : </m:t>
                    </m:r>
                  </m:oMath>
                </a14:m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Initial State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kumimoji="0" lang="en-AU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𝑂</m:t>
                    </m:r>
                    <m:r>
                      <a:rPr kumimoji="0" lang="en-AU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       : </m:t>
                    </m:r>
                  </m:oMath>
                </a14:m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Observable in the</a:t>
                </a:r>
                <a:r>
                  <a:rPr kumimoji="0" lang="en-AU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Schr</a:t>
                </a:r>
                <a:r>
                  <a:rPr lang="en-AU" dirty="0">
                    <a:solidFill>
                      <a:srgbClr val="000000"/>
                    </a:solidFill>
                    <a:sym typeface="Calibri"/>
                  </a:rPr>
                  <a:t>ö</a:t>
                </a:r>
                <a:r>
                  <a:rPr kumimoji="0" lang="en-AU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dinger picture</a:t>
                </a:r>
                <a:endParaRPr kumimoji="0" lang="en-A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accPr>
                      <m:e>
                        <m:r>
                          <a:rPr kumimoji="0" lang="en-AU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𝑂</m:t>
                        </m:r>
                      </m:e>
                    </m:acc>
                    <m:r>
                      <a:rPr kumimoji="0" lang="en-AU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(</m:t>
                    </m:r>
                    <m:r>
                      <a:rPr kumimoji="0" lang="en-AU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𝑇</m:t>
                    </m:r>
                    <m:r>
                      <a:rPr kumimoji="0" lang="en-AU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)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sym typeface="Calibri"/>
                  </a:rPr>
                  <a:t>: Observable in the Heisenberg picture</a:t>
                </a:r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AU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𝑘</m:t>
                    </m:r>
                  </m:oMath>
                </a14:m>
                <a:r>
                  <a:rPr kumimoji="0" lang="en-AU" sz="1800" b="0" i="0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th</a:t>
                </a:r>
                <a:r>
                  <a:rPr kumimoji="0" lang="en-AU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term </a:t>
                </a:r>
                <a:r>
                  <a:rPr lang="en-AU" dirty="0">
                    <a:solidFill>
                      <a:srgbClr val="000000"/>
                    </a:solidFill>
                    <a:sym typeface="Calibri"/>
                  </a:rPr>
                  <a:t>of </a:t>
                </a:r>
                <a:r>
                  <a:rPr kumimoji="0" lang="en-AU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the Dyson expansion</a:t>
                </a:r>
                <a:r>
                  <a:rPr kumimoji="0" lang="en-AU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06258B-EBF3-6FA9-96FF-C839973C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26" y="5432111"/>
                <a:ext cx="7358062" cy="1279004"/>
              </a:xfrm>
              <a:prstGeom prst="rect">
                <a:avLst/>
              </a:prstGeom>
              <a:blipFill>
                <a:blip r:embed="rId5"/>
                <a:stretch>
                  <a:fillRect t="-1878" b="-46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FBEC159-4F1C-3169-7983-6EB0D4191B7C}"/>
              </a:ext>
            </a:extLst>
          </p:cNvPr>
          <p:cNvGrpSpPr/>
          <p:nvPr/>
        </p:nvGrpSpPr>
        <p:grpSpPr>
          <a:xfrm>
            <a:off x="8354738" y="1768212"/>
            <a:ext cx="3601624" cy="3495124"/>
            <a:chOff x="8391314" y="1768212"/>
            <a:chExt cx="3601624" cy="34951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F0B43D-E759-9ADB-BDCA-D1D3FC02D968}"/>
                </a:ext>
              </a:extLst>
            </p:cNvPr>
            <p:cNvSpPr/>
            <p:nvPr/>
          </p:nvSpPr>
          <p:spPr>
            <a:xfrm>
              <a:off x="8391314" y="1768212"/>
              <a:ext cx="3601624" cy="34951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1533E0B-C23B-45D5-5A56-F006EE94C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81975" y="1840524"/>
              <a:ext cx="3420302" cy="335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7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E59D-FBB3-C820-05ED-C6DF82F6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Quantum Control </a:t>
            </a:r>
            <a:r>
              <a:rPr lang="en-US" dirty="0"/>
              <a:t>in the presence of strongly coupled non-</a:t>
            </a:r>
            <a:r>
              <a:rPr lang="en-US" dirty="0" err="1"/>
              <a:t>markovian</a:t>
            </a:r>
            <a:r>
              <a:rPr lang="en-US" dirty="0"/>
              <a:t> noise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1A64F-B33F-1BEC-FB71-12D51C09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B4-05A3-40FD-A8B3-CBB043890095}" type="datetime1">
              <a:rPr lang="en-AU" smtClean="0"/>
              <a:t>28/11/2024</a:t>
            </a:fld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5077-B10F-DEF1-792A-AFC25F48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CD0-6178-4173-AE3B-5D9EC4929A32}" type="slidenum">
              <a:rPr lang="en-AU" smtClean="0"/>
              <a:t>9</a:t>
            </a:fld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910381-046C-D04A-3589-A7082DEAAEBC}"/>
              </a:ext>
            </a:extLst>
          </p:cNvPr>
          <p:cNvGrpSpPr/>
          <p:nvPr/>
        </p:nvGrpSpPr>
        <p:grpSpPr>
          <a:xfrm>
            <a:off x="6830565" y="1719871"/>
            <a:ext cx="5351595" cy="4186711"/>
            <a:chOff x="6833026" y="1973641"/>
            <a:chExt cx="5351595" cy="4186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23FE10-6CBE-5706-DD5D-88BF48D3B3BD}"/>
                </a:ext>
              </a:extLst>
            </p:cNvPr>
            <p:cNvSpPr/>
            <p:nvPr/>
          </p:nvSpPr>
          <p:spPr>
            <a:xfrm>
              <a:off x="6833026" y="1973641"/>
              <a:ext cx="5351595" cy="41867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454E37E-A503-552B-00C3-F312B659D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71"/>
            <a:stretch/>
          </p:blipFill>
          <p:spPr>
            <a:xfrm>
              <a:off x="6898211" y="2028385"/>
              <a:ext cx="5221225" cy="407722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7DF8928-E7BE-AC39-83EE-3F68F13A0E75}"/>
              </a:ext>
            </a:extLst>
          </p:cNvPr>
          <p:cNvSpPr txBox="1"/>
          <p:nvPr/>
        </p:nvSpPr>
        <p:spPr>
          <a:xfrm>
            <a:off x="9839" y="2954908"/>
            <a:ext cx="682072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If noise is known (unlikely)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>
                <a:sym typeface="Wingdings" panose="05000000000000000000" pitchFamily="2" charset="2"/>
              </a:rPr>
              <a:t> calculation is intractable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ym typeface="Wingdings" panose="05000000000000000000" pitchFamily="2" charset="2"/>
              </a:rPr>
              <a:t>If noise is unknown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>
                <a:sym typeface="Wingdings" panose="05000000000000000000" pitchFamily="2" charset="2"/>
              </a:rPr>
              <a:t> Estimated experimentally (even more difficult)</a:t>
            </a: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CE1D8D-A430-8B20-6238-07F6409A8044}"/>
                  </a:ext>
                </a:extLst>
              </p:cNvPr>
              <p:cNvSpPr txBox="1"/>
              <p:nvPr/>
            </p:nvSpPr>
            <p:spPr>
              <a:xfrm>
                <a:off x="9838" y="1719871"/>
                <a:ext cx="6820729" cy="87305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AU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1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AU" sz="21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AU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AU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1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AU" sz="2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AU" sz="21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AU" sz="21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AU" sz="21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−</m:t>
                              </m:r>
                              <m:r>
                                <a:rPr kumimoji="0" lang="en-AU" sz="21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𝑘</m:t>
                          </m:r>
                        </m:sup>
                      </m:sSup>
                      <m:nary>
                        <m:naryPr>
                          <m:ctrlP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−</m:t>
                          </m:r>
                          <m: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𝑇</m:t>
                          </m:r>
                        </m:sub>
                        <m:sup>
                          <m: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𝑇</m:t>
                          </m:r>
                        </m:sup>
                        <m:e>
                          <m:r>
                            <a:rPr kumimoji="0" lang="en-AU" sz="21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AU" sz="21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AU" sz="21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AU" sz="21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−</m:t>
                              </m:r>
                              <m: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𝑇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⋯</m:t>
                              </m:r>
                            </m:e>
                          </m:nary>
                          <m:nary>
                            <m:naryPr>
                              <m:ctrlP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−</m:t>
                              </m:r>
                              <m:r>
                                <a:rPr lang="en-AU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Calibri"/>
                                </a:rPr>
                                <m:t>𝑇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𝑘</m:t>
                                  </m:r>
                                  <m: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AU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AU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AU" sz="21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  <m: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  <m:t>)…</m:t>
                                  </m:r>
                                  <m:sSub>
                                    <m:sSubPr>
                                      <m:ctrlP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AU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AU" sz="21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  <m: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AU" sz="21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AU" sz="2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CE1D8D-A430-8B20-6238-07F6409A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" y="1719871"/>
                <a:ext cx="6820729" cy="873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E6CE32D-15F4-CEF8-45FD-D3D7DA152B5C}"/>
              </a:ext>
            </a:extLst>
          </p:cNvPr>
          <p:cNvSpPr txBox="1"/>
          <p:nvPr/>
        </p:nvSpPr>
        <p:spPr>
          <a:xfrm>
            <a:off x="9838" y="4583622"/>
            <a:ext cx="682072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We limit the expansion to second order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/>
              <a:t>Dynamical Decoupling, Filter functions, quantum noise spectroscopy,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This fails for strongly-coupled noise </a:t>
            </a:r>
            <a:r>
              <a:rPr lang="en-AU" sz="2000" dirty="0">
                <a:sym typeface="Wingdings" panose="05000000000000000000" pitchFamily="2" charset="2"/>
              </a:rPr>
              <a:t></a:t>
            </a:r>
            <a:endParaRPr lang="en-A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086C6-9F4A-E076-65DD-5176B01699FB}"/>
              </a:ext>
            </a:extLst>
          </p:cNvPr>
          <p:cNvSpPr txBox="1"/>
          <p:nvPr/>
        </p:nvSpPr>
        <p:spPr>
          <a:xfrm>
            <a:off x="1197417" y="1238246"/>
            <a:ext cx="610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</a:t>
            </a:r>
            <a:r>
              <a:rPr lang="en-AU" dirty="0" err="1"/>
              <a:t>Auza</a:t>
            </a:r>
            <a:r>
              <a:rPr lang="en-AU" dirty="0"/>
              <a:t>, A Youssry, GA Paz-Silva, A </a:t>
            </a:r>
            <a:r>
              <a:rPr lang="en-AU" dirty="0" err="1"/>
              <a:t>Peruzzo</a:t>
            </a:r>
            <a:r>
              <a:rPr lang="en-AU" dirty="0"/>
              <a:t> arXiv:2404.19251</a:t>
            </a:r>
          </a:p>
        </p:txBody>
      </p:sp>
    </p:spTree>
    <p:extLst>
      <p:ext uri="{BB962C8B-B14F-4D97-AF65-F5344CB8AC3E}">
        <p14:creationId xmlns:p14="http://schemas.microsoft.com/office/powerpoint/2010/main" val="29024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c3d088b-6243-4963-a2e2-8b321ab7f8fc}" enabled="1" method="Standard" siteId="{d1323671-cdbe-4417-b4d4-bdb24b51316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34364</TotalTime>
  <Words>1168</Words>
  <Application>Microsoft Office PowerPoint</Application>
  <PresentationFormat>Widescreen</PresentationFormat>
  <Paragraphs>168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Tw Cen MT</vt:lpstr>
      <vt:lpstr>var(--awb-text-font-family)</vt:lpstr>
      <vt:lpstr>var(--h1_typography-font-family)</vt:lpstr>
      <vt:lpstr>Wingdings</vt:lpstr>
      <vt:lpstr>Circuit</vt:lpstr>
      <vt:lpstr>Graybox Quantum System Identification and Control</vt:lpstr>
      <vt:lpstr>Quantum Control</vt:lpstr>
      <vt:lpstr>Quantum Control Methods</vt:lpstr>
      <vt:lpstr>Identification - Whitebox</vt:lpstr>
      <vt:lpstr>Identification - Blackbox</vt:lpstr>
      <vt:lpstr>Identification - Graybox</vt:lpstr>
      <vt:lpstr>Graybox Research Timeline</vt:lpstr>
      <vt:lpstr>Quantum Control in the presence of strongly coupled non-markovian noise</vt:lpstr>
      <vt:lpstr>Quantum Control in the presence of strongly coupled non-markovian noise</vt:lpstr>
      <vt:lpstr>Quantum Control in the presence of strongly coupled non-markovian noise</vt:lpstr>
      <vt:lpstr>Quantum Control in the presence of strongly coupled non-markovian noise</vt:lpstr>
      <vt:lpstr>Experimental Graybox for a photonic circuit</vt:lpstr>
      <vt:lpstr>Experimental Graybox for a photonic circuit</vt:lpstr>
      <vt:lpstr>Summary</vt:lpstr>
      <vt:lpstr>Acknowledgements</vt:lpstr>
      <vt:lpstr>Take Home Message</vt:lpstr>
      <vt:lpstr>PowerPoint Presentation</vt:lpstr>
    </vt:vector>
  </TitlesOfParts>
  <Company>University of Technology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Akram Mohamed</dc:creator>
  <cp:lastModifiedBy>Akram Youssry Mohamed</cp:lastModifiedBy>
  <cp:revision>294</cp:revision>
  <dcterms:created xsi:type="dcterms:W3CDTF">2018-06-11T04:22:04Z</dcterms:created>
  <dcterms:modified xsi:type="dcterms:W3CDTF">2024-11-28T09:04:26Z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088b-6243-4963-a2e2-8b321ab7f8fc_Enabled">
    <vt:lpwstr>true</vt:lpwstr>
  </property>
  <property fmtid="{D5CDD505-2E9C-101B-9397-08002B2CF9AE}" pid="3" name="MSIP_Label_8c3d088b-6243-4963-a2e2-8b321ab7f8fc_SetDate">
    <vt:lpwstr>2022-09-25T23:05:31Z</vt:lpwstr>
  </property>
  <property fmtid="{D5CDD505-2E9C-101B-9397-08002B2CF9AE}" pid="4" name="MSIP_Label_8c3d088b-6243-4963-a2e2-8b321ab7f8fc_Method">
    <vt:lpwstr>Standard</vt:lpwstr>
  </property>
  <property fmtid="{D5CDD505-2E9C-101B-9397-08002B2CF9AE}" pid="5" name="MSIP_Label_8c3d088b-6243-4963-a2e2-8b321ab7f8fc_Name">
    <vt:lpwstr>Trusted</vt:lpwstr>
  </property>
  <property fmtid="{D5CDD505-2E9C-101B-9397-08002B2CF9AE}" pid="6" name="MSIP_Label_8c3d088b-6243-4963-a2e2-8b321ab7f8fc_SiteId">
    <vt:lpwstr>d1323671-cdbe-4417-b4d4-bdb24b51316b</vt:lpwstr>
  </property>
  <property fmtid="{D5CDD505-2E9C-101B-9397-08002B2CF9AE}" pid="7" name="MSIP_Label_8c3d088b-6243-4963-a2e2-8b321ab7f8fc_ActionId">
    <vt:lpwstr>efa952eb-79d5-45ea-a126-0017f62183c6</vt:lpwstr>
  </property>
  <property fmtid="{D5CDD505-2E9C-101B-9397-08002B2CF9AE}" pid="8" name="MSIP_Label_8c3d088b-6243-4963-a2e2-8b321ab7f8fc_ContentBits">
    <vt:lpwstr>1</vt:lpwstr>
  </property>
</Properties>
</file>